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6"/>
    <p:sldId id="257" r:id="rId57"/>
    <p:sldId id="258" r:id="rId58"/>
    <p:sldId id="259" r:id="rId59"/>
    <p:sldId id="260" r:id="rId60"/>
    <p:sldId id="261" r:id="rId61"/>
    <p:sldId id="262" r:id="rId62"/>
    <p:sldId id="263" r:id="rId63"/>
    <p:sldId id="264" r:id="rId64"/>
    <p:sldId id="265" r:id="rId65"/>
    <p:sldId id="266" r:id="rId66"/>
    <p:sldId id="267" r:id="rId67"/>
    <p:sldId id="268" r:id="rId68"/>
    <p:sldId id="269" r:id="rId69"/>
    <p:sldId id="270" r:id="rId70"/>
    <p:sldId id="271" r:id="rId71"/>
    <p:sldId id="272" r:id="rId72"/>
    <p:sldId id="273" r:id="rId73"/>
    <p:sldId id="274" r:id="rId74"/>
    <p:sldId id="275" r:id="rId75"/>
    <p:sldId id="276" r:id="rId76"/>
    <p:sldId id="277" r:id="rId77"/>
    <p:sldId id="278" r:id="rId7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 1" charset="1" panose="020B0503030501040103"/>
      <p:regular r:id="rId10"/>
    </p:embeddedFont>
    <p:embeddedFont>
      <p:font typeface="Canva Sans 1 Bold" charset="1" panose="020B0803030501040103"/>
      <p:regular r:id="rId11"/>
    </p:embeddedFont>
    <p:embeddedFont>
      <p:font typeface="Canva Sans 1 Italics" charset="1" panose="020B0503030501040103"/>
      <p:regular r:id="rId12"/>
    </p:embeddedFont>
    <p:embeddedFont>
      <p:font typeface="Canva Sans 1 Bold Italics" charset="1" panose="020B0803030501040103"/>
      <p:regular r:id="rId13"/>
    </p:embeddedFont>
    <p:embeddedFont>
      <p:font typeface="Canva Sans 2" charset="1" panose="020B0503030501040103"/>
      <p:regular r:id="rId14"/>
    </p:embeddedFont>
    <p:embeddedFont>
      <p:font typeface="Canva Sans 2 Bold" charset="1" panose="020B0803030501040103"/>
      <p:regular r:id="rId15"/>
    </p:embeddedFont>
    <p:embeddedFont>
      <p:font typeface="Canva Sans 2 Italics" charset="1" panose="020B0503030501040103"/>
      <p:regular r:id="rId16"/>
    </p:embeddedFont>
    <p:embeddedFont>
      <p:font typeface="Canva Sans 2 Bold Italics" charset="1" panose="020B0803030501040103"/>
      <p:regular r:id="rId17"/>
    </p:embeddedFont>
    <p:embeddedFont>
      <p:font typeface="Canva Sans 2 Medium" charset="1" panose="020B0603030501040103"/>
      <p:regular r:id="rId18"/>
    </p:embeddedFont>
    <p:embeddedFont>
      <p:font typeface="Canva Sans 2 Medium Italics" charset="1" panose="020B0603030501040103"/>
      <p:regular r:id="rId19"/>
    </p:embeddedFont>
    <p:embeddedFont>
      <p:font typeface="Poppins" charset="1" panose="00000500000000000000"/>
      <p:regular r:id="rId20"/>
    </p:embeddedFont>
    <p:embeddedFont>
      <p:font typeface="Poppins Bold" charset="1" panose="00000800000000000000"/>
      <p:regular r:id="rId21"/>
    </p:embeddedFont>
    <p:embeddedFont>
      <p:font typeface="Poppins Italics" charset="1" panose="00000500000000000000"/>
      <p:regular r:id="rId22"/>
    </p:embeddedFont>
    <p:embeddedFont>
      <p:font typeface="Poppins Bold Italics" charset="1" panose="00000800000000000000"/>
      <p:regular r:id="rId23"/>
    </p:embeddedFont>
    <p:embeddedFont>
      <p:font typeface="Poppins Thin" charset="1" panose="00000300000000000000"/>
      <p:regular r:id="rId24"/>
    </p:embeddedFont>
    <p:embeddedFont>
      <p:font typeface="Poppins Thin Italics" charset="1" panose="00000300000000000000"/>
      <p:regular r:id="rId25"/>
    </p:embeddedFont>
    <p:embeddedFont>
      <p:font typeface="Poppins Extra-Light" charset="1" panose="00000300000000000000"/>
      <p:regular r:id="rId26"/>
    </p:embeddedFont>
    <p:embeddedFont>
      <p:font typeface="Poppins Extra-Light Italics" charset="1" panose="00000300000000000000"/>
      <p:regular r:id="rId27"/>
    </p:embeddedFont>
    <p:embeddedFont>
      <p:font typeface="Poppins Light" charset="1" panose="00000400000000000000"/>
      <p:regular r:id="rId28"/>
    </p:embeddedFont>
    <p:embeddedFont>
      <p:font typeface="Poppins Light Italics" charset="1" panose="00000400000000000000"/>
      <p:regular r:id="rId29"/>
    </p:embeddedFont>
    <p:embeddedFont>
      <p:font typeface="Poppins Medium" charset="1" panose="00000600000000000000"/>
      <p:regular r:id="rId30"/>
    </p:embeddedFont>
    <p:embeddedFont>
      <p:font typeface="Poppins Medium Italics" charset="1" panose="00000600000000000000"/>
      <p:regular r:id="rId31"/>
    </p:embeddedFont>
    <p:embeddedFont>
      <p:font typeface="Poppins Semi-Bold" charset="1" panose="00000700000000000000"/>
      <p:regular r:id="rId32"/>
    </p:embeddedFont>
    <p:embeddedFont>
      <p:font typeface="Poppins Semi-Bold Italics" charset="1" panose="00000700000000000000"/>
      <p:regular r:id="rId33"/>
    </p:embeddedFont>
    <p:embeddedFont>
      <p:font typeface="Poppins Ultra-Bold" charset="1" panose="00000900000000000000"/>
      <p:regular r:id="rId34"/>
    </p:embeddedFont>
    <p:embeddedFont>
      <p:font typeface="Poppins Ultra-Bold Italics" charset="1" panose="00000900000000000000"/>
      <p:regular r:id="rId35"/>
    </p:embeddedFont>
    <p:embeddedFont>
      <p:font typeface="Poppins Heavy" charset="1" panose="00000A00000000000000"/>
      <p:regular r:id="rId36"/>
    </p:embeddedFont>
    <p:embeddedFont>
      <p:font typeface="Poppins Heavy Italics" charset="1" panose="00000A00000000000000"/>
      <p:regular r:id="rId37"/>
    </p:embeddedFont>
    <p:embeddedFont>
      <p:font typeface="Montserrat" charset="1" panose="00000500000000000000"/>
      <p:regular r:id="rId38"/>
    </p:embeddedFont>
    <p:embeddedFont>
      <p:font typeface="Montserrat Bold" charset="1" panose="00000800000000000000"/>
      <p:regular r:id="rId39"/>
    </p:embeddedFont>
    <p:embeddedFont>
      <p:font typeface="Montserrat Italics" charset="1" panose="00000500000000000000"/>
      <p:regular r:id="rId40"/>
    </p:embeddedFont>
    <p:embeddedFont>
      <p:font typeface="Montserrat Bold Italics" charset="1" panose="00000800000000000000"/>
      <p:regular r:id="rId41"/>
    </p:embeddedFont>
    <p:embeddedFont>
      <p:font typeface="Montserrat Thin" charset="1" panose="00000300000000000000"/>
      <p:regular r:id="rId42"/>
    </p:embeddedFont>
    <p:embeddedFont>
      <p:font typeface="Montserrat Thin Italics" charset="1" panose="00000300000000000000"/>
      <p:regular r:id="rId43"/>
    </p:embeddedFont>
    <p:embeddedFont>
      <p:font typeface="Montserrat Extra-Light" charset="1" panose="00000300000000000000"/>
      <p:regular r:id="rId44"/>
    </p:embeddedFont>
    <p:embeddedFont>
      <p:font typeface="Montserrat Extra-Light Italics" charset="1" panose="00000300000000000000"/>
      <p:regular r:id="rId45"/>
    </p:embeddedFont>
    <p:embeddedFont>
      <p:font typeface="Montserrat Light" charset="1" panose="00000400000000000000"/>
      <p:regular r:id="rId46"/>
    </p:embeddedFont>
    <p:embeddedFont>
      <p:font typeface="Montserrat Light Italics" charset="1" panose="00000400000000000000"/>
      <p:regular r:id="rId47"/>
    </p:embeddedFont>
    <p:embeddedFont>
      <p:font typeface="Montserrat Medium" charset="1" panose="00000600000000000000"/>
      <p:regular r:id="rId48"/>
    </p:embeddedFont>
    <p:embeddedFont>
      <p:font typeface="Montserrat Medium Italics" charset="1" panose="00000600000000000000"/>
      <p:regular r:id="rId49"/>
    </p:embeddedFont>
    <p:embeddedFont>
      <p:font typeface="Montserrat Semi-Bold" charset="1" panose="00000700000000000000"/>
      <p:regular r:id="rId50"/>
    </p:embeddedFont>
    <p:embeddedFont>
      <p:font typeface="Montserrat Semi-Bold Italics" charset="1" panose="00000700000000000000"/>
      <p:regular r:id="rId51"/>
    </p:embeddedFont>
    <p:embeddedFont>
      <p:font typeface="Montserrat Ultra-Bold" charset="1" panose="00000900000000000000"/>
      <p:regular r:id="rId52"/>
    </p:embeddedFont>
    <p:embeddedFont>
      <p:font typeface="Montserrat Ultra-Bold Italics" charset="1" panose="00000900000000000000"/>
      <p:regular r:id="rId53"/>
    </p:embeddedFont>
    <p:embeddedFont>
      <p:font typeface="Montserrat Heavy" charset="1" panose="00000A00000000000000"/>
      <p:regular r:id="rId54"/>
    </p:embeddedFont>
    <p:embeddedFont>
      <p:font typeface="Montserrat Heavy Italics" charset="1" panose="00000A00000000000000"/>
      <p:regular r:id="rId5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fonts/font55.fntdata" Type="http://schemas.openxmlformats.org/officeDocument/2006/relationships/font"/><Relationship Id="rId56" Target="slides/slide1.xml" Type="http://schemas.openxmlformats.org/officeDocument/2006/relationships/slide"/><Relationship Id="rId57" Target="slides/slide2.xml" Type="http://schemas.openxmlformats.org/officeDocument/2006/relationships/slide"/><Relationship Id="rId58" Target="slides/slide3.xml" Type="http://schemas.openxmlformats.org/officeDocument/2006/relationships/slide"/><Relationship Id="rId59" Target="slides/slide4.xml" Type="http://schemas.openxmlformats.org/officeDocument/2006/relationships/slide"/><Relationship Id="rId6" Target="fonts/font6.fntdata" Type="http://schemas.openxmlformats.org/officeDocument/2006/relationships/font"/><Relationship Id="rId60" Target="slides/slide5.xml" Type="http://schemas.openxmlformats.org/officeDocument/2006/relationships/slide"/><Relationship Id="rId61" Target="slides/slide6.xml" Type="http://schemas.openxmlformats.org/officeDocument/2006/relationships/slide"/><Relationship Id="rId62" Target="slides/slide7.xml" Type="http://schemas.openxmlformats.org/officeDocument/2006/relationships/slide"/><Relationship Id="rId63" Target="slides/slide8.xml" Type="http://schemas.openxmlformats.org/officeDocument/2006/relationships/slide"/><Relationship Id="rId64" Target="slides/slide9.xml" Type="http://schemas.openxmlformats.org/officeDocument/2006/relationships/slide"/><Relationship Id="rId65" Target="slides/slide10.xml" Type="http://schemas.openxmlformats.org/officeDocument/2006/relationships/slide"/><Relationship Id="rId66" Target="slides/slide11.xml" Type="http://schemas.openxmlformats.org/officeDocument/2006/relationships/slide"/><Relationship Id="rId67" Target="slides/slide12.xml" Type="http://schemas.openxmlformats.org/officeDocument/2006/relationships/slide"/><Relationship Id="rId68" Target="slides/slide13.xml" Type="http://schemas.openxmlformats.org/officeDocument/2006/relationships/slide"/><Relationship Id="rId69" Target="slides/slide14.xml" Type="http://schemas.openxmlformats.org/officeDocument/2006/relationships/slide"/><Relationship Id="rId7" Target="fonts/font7.fntdata" Type="http://schemas.openxmlformats.org/officeDocument/2006/relationships/font"/><Relationship Id="rId70" Target="slides/slide15.xml" Type="http://schemas.openxmlformats.org/officeDocument/2006/relationships/slide"/><Relationship Id="rId71" Target="slides/slide16.xml" Type="http://schemas.openxmlformats.org/officeDocument/2006/relationships/slide"/><Relationship Id="rId72" Target="slides/slide17.xml" Type="http://schemas.openxmlformats.org/officeDocument/2006/relationships/slide"/><Relationship Id="rId73" Target="slides/slide18.xml" Type="http://schemas.openxmlformats.org/officeDocument/2006/relationships/slide"/><Relationship Id="rId74" Target="slides/slide19.xml" Type="http://schemas.openxmlformats.org/officeDocument/2006/relationships/slide"/><Relationship Id="rId75" Target="slides/slide20.xml" Type="http://schemas.openxmlformats.org/officeDocument/2006/relationships/slide"/><Relationship Id="rId76" Target="slides/slide21.xml" Type="http://schemas.openxmlformats.org/officeDocument/2006/relationships/slide"/><Relationship Id="rId77" Target="slides/slide22.xml" Type="http://schemas.openxmlformats.org/officeDocument/2006/relationships/slide"/><Relationship Id="rId78" Target="slides/slide23.xml" Type="http://schemas.openxmlformats.org/officeDocument/2006/relationships/slide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svg>
</file>

<file path=ppt/media/image54.png>
</file>

<file path=ppt/media/image55.svg>
</file>

<file path=ppt/media/image56.pn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png>
</file>

<file path=ppt/media/image63.svg>
</file>

<file path=ppt/media/image64.png>
</file>

<file path=ppt/media/image65.png>
</file>

<file path=ppt/media/image66.png>
</file>

<file path=ppt/media/image67.sv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31.png" Type="http://schemas.openxmlformats.org/officeDocument/2006/relationships/image"/><Relationship Id="rId5" Target="../media/image32.png" Type="http://schemas.openxmlformats.org/officeDocument/2006/relationships/image"/><Relationship Id="rId6" Target="../media/image33.png" Type="http://schemas.openxmlformats.org/officeDocument/2006/relationships/image"/><Relationship Id="rId7" Target="../media/image3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3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3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38.png" Type="http://schemas.openxmlformats.org/officeDocument/2006/relationships/image"/><Relationship Id="rId5" Target="../media/image39.png" Type="http://schemas.openxmlformats.org/officeDocument/2006/relationships/image"/><Relationship Id="rId6" Target="../media/image40.png" Type="http://schemas.openxmlformats.org/officeDocument/2006/relationships/image"/><Relationship Id="rId7" Target="../media/image4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4.png" Type="http://schemas.openxmlformats.org/officeDocument/2006/relationships/image"/><Relationship Id="rId5" Target="../media/image45.png" Type="http://schemas.openxmlformats.org/officeDocument/2006/relationships/image"/><Relationship Id="rId6" Target="../media/image4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9.png" Type="http://schemas.openxmlformats.org/officeDocument/2006/relationships/image"/><Relationship Id="rId5" Target="../media/image50.png" Type="http://schemas.openxmlformats.org/officeDocument/2006/relationships/image"/><Relationship Id="rId6" Target="../media/image51.png" Type="http://schemas.openxmlformats.org/officeDocument/2006/relationships/image"/><Relationship Id="rId7" Target="../media/image2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jpe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7.png" Type="http://schemas.openxmlformats.org/officeDocument/2006/relationships/image"/><Relationship Id="rId11" Target="../media/image58.svg" Type="http://schemas.openxmlformats.org/officeDocument/2006/relationships/image"/><Relationship Id="rId2" Target="../media/image36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2.png" Type="http://schemas.openxmlformats.org/officeDocument/2006/relationships/image"/><Relationship Id="rId6" Target="../media/image53.svg" Type="http://schemas.openxmlformats.org/officeDocument/2006/relationships/image"/><Relationship Id="rId7" Target="../media/image54.png" Type="http://schemas.openxmlformats.org/officeDocument/2006/relationships/image"/><Relationship Id="rId8" Target="../media/image55.svg" Type="http://schemas.openxmlformats.org/officeDocument/2006/relationships/image"/><Relationship Id="rId9" Target="../media/image56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9.png" Type="http://schemas.openxmlformats.org/officeDocument/2006/relationships/image"/><Relationship Id="rId6" Target="../media/image60.svg" Type="http://schemas.openxmlformats.org/officeDocument/2006/relationships/image"/><Relationship Id="rId7" Target="../media/image6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2.png" Type="http://schemas.openxmlformats.org/officeDocument/2006/relationships/image"/><Relationship Id="rId3" Target="../media/image63.svg" Type="http://schemas.openxmlformats.org/officeDocument/2006/relationships/image"/><Relationship Id="rId4" Target="../media/image64.png" Type="http://schemas.openxmlformats.org/officeDocument/2006/relationships/image"/><Relationship Id="rId5" Target="../media/image65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6.png" Type="http://schemas.openxmlformats.org/officeDocument/2006/relationships/image"/><Relationship Id="rId3" Target="../media/image6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png" Type="http://schemas.openxmlformats.org/officeDocument/2006/relationships/image"/><Relationship Id="rId11" Target="../media/image19.png" Type="http://schemas.openxmlformats.org/officeDocument/2006/relationships/image"/><Relationship Id="rId12" Target="../media/image20.png" Type="http://schemas.openxmlformats.org/officeDocument/2006/relationships/image"/><Relationship Id="rId13" Target="../media/image21.png" Type="http://schemas.openxmlformats.org/officeDocument/2006/relationships/image"/><Relationship Id="rId14" Target="../media/image22.pn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7.png" Type="http://schemas.openxmlformats.org/officeDocument/2006/relationships/image"/><Relationship Id="rId5" Target="../media/image2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05494" y="0"/>
            <a:ext cx="7982506" cy="10287000"/>
            <a:chOff x="0" y="0"/>
            <a:chExt cx="210238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2388" cy="2709333"/>
            </a:xfrm>
            <a:custGeom>
              <a:avLst/>
              <a:gdLst/>
              <a:ahLst/>
              <a:cxnLst/>
              <a:rect r="r" b="b" t="t" l="l"/>
              <a:pathLst>
                <a:path h="2709333" w="2102388">
                  <a:moveTo>
                    <a:pt x="0" y="0"/>
                  </a:moveTo>
                  <a:lnTo>
                    <a:pt x="2102388" y="0"/>
                  </a:lnTo>
                  <a:lnTo>
                    <a:pt x="210238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ADD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0238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579204" y="-2421260"/>
            <a:ext cx="8260577" cy="8229600"/>
          </a:xfrm>
          <a:custGeom>
            <a:avLst/>
            <a:gdLst/>
            <a:ahLst/>
            <a:cxnLst/>
            <a:rect r="r" b="b" t="t" l="l"/>
            <a:pathLst>
              <a:path h="8229600" w="8260577">
                <a:moveTo>
                  <a:pt x="0" y="0"/>
                </a:moveTo>
                <a:lnTo>
                  <a:pt x="8260578" y="0"/>
                </a:lnTo>
                <a:lnTo>
                  <a:pt x="82605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7141051">
            <a:off x="12274404" y="5971674"/>
            <a:ext cx="8260577" cy="8229600"/>
          </a:xfrm>
          <a:custGeom>
            <a:avLst/>
            <a:gdLst/>
            <a:ahLst/>
            <a:cxnLst/>
            <a:rect r="r" b="b" t="t" l="l"/>
            <a:pathLst>
              <a:path h="8229600" w="8260577">
                <a:moveTo>
                  <a:pt x="0" y="0"/>
                </a:moveTo>
                <a:lnTo>
                  <a:pt x="8260578" y="0"/>
                </a:lnTo>
                <a:lnTo>
                  <a:pt x="82605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699966" y="8247321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-357861" y="1190715"/>
            <a:ext cx="11338114" cy="7905571"/>
            <a:chOff x="0" y="0"/>
            <a:chExt cx="15117486" cy="10540761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/>
            <a:srcRect l="1985" t="0" r="1985" b="0"/>
            <a:stretch>
              <a:fillRect/>
            </a:stretch>
          </p:blipFill>
          <p:spPr>
            <a:xfrm flipH="false" flipV="false">
              <a:off x="0" y="0"/>
              <a:ext cx="15117486" cy="10540761"/>
            </a:xfrm>
            <a:prstGeom prst="rect">
              <a:avLst/>
            </a:prstGeom>
          </p:spPr>
        </p:pic>
      </p:grpSp>
      <p:sp>
        <p:nvSpPr>
          <p:cNvPr name="Freeform 10" id="10"/>
          <p:cNvSpPr/>
          <p:nvPr/>
        </p:nvSpPr>
        <p:spPr>
          <a:xfrm flipH="false" flipV="false" rot="0">
            <a:off x="2699966" y="341751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449869" y="3983286"/>
            <a:ext cx="6168527" cy="2396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55"/>
              </a:lnSpc>
            </a:pPr>
            <a:r>
              <a:rPr lang="en-US" sz="8855">
                <a:solidFill>
                  <a:srgbClr val="4F3829"/>
                </a:solidFill>
                <a:latin typeface="Poppins Bold"/>
              </a:rPr>
              <a:t>PHINCON</a:t>
            </a:r>
          </a:p>
          <a:p>
            <a:pPr>
              <a:lnSpc>
                <a:spcPts val="8855"/>
              </a:lnSpc>
            </a:pPr>
            <a:r>
              <a:rPr lang="en-US" sz="8855">
                <a:solidFill>
                  <a:srgbClr val="4F3829"/>
                </a:solidFill>
                <a:latin typeface="Poppins Bold"/>
              </a:rPr>
              <a:t>PROPERTY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478444" y="6484689"/>
            <a:ext cx="3720253" cy="245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73"/>
              </a:lnSpc>
              <a:spcBef>
                <a:spcPct val="0"/>
              </a:spcBef>
            </a:pPr>
            <a:r>
              <a:rPr lang="en-US" sz="1773">
                <a:solidFill>
                  <a:srgbClr val="4F3829"/>
                </a:solidFill>
                <a:latin typeface="Poppins Medium"/>
              </a:rPr>
              <a:t>BY FAHMI EFENDY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2709" y="3675623"/>
            <a:ext cx="1171409" cy="1127380"/>
            <a:chOff x="0" y="0"/>
            <a:chExt cx="308519" cy="2969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8519" cy="296923"/>
            </a:xfrm>
            <a:custGeom>
              <a:avLst/>
              <a:gdLst/>
              <a:ahLst/>
              <a:cxnLst/>
              <a:rect r="r" b="b" t="t" l="l"/>
              <a:pathLst>
                <a:path h="296923" w="308519">
                  <a:moveTo>
                    <a:pt x="0" y="0"/>
                  </a:moveTo>
                  <a:lnTo>
                    <a:pt x="308519" y="0"/>
                  </a:lnTo>
                  <a:lnTo>
                    <a:pt x="308519" y="296923"/>
                  </a:lnTo>
                  <a:lnTo>
                    <a:pt x="0" y="296923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08519" cy="3540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1506904"/>
            <a:ext cx="1275468" cy="1157111"/>
            <a:chOff x="0" y="0"/>
            <a:chExt cx="335926" cy="30475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35926" cy="304754"/>
            </a:xfrm>
            <a:custGeom>
              <a:avLst/>
              <a:gdLst/>
              <a:ahLst/>
              <a:cxnLst/>
              <a:rect r="r" b="b" t="t" l="l"/>
              <a:pathLst>
                <a:path h="304754" w="335926">
                  <a:moveTo>
                    <a:pt x="0" y="0"/>
                  </a:moveTo>
                  <a:lnTo>
                    <a:pt x="335926" y="0"/>
                  </a:lnTo>
                  <a:lnTo>
                    <a:pt x="335926" y="304754"/>
                  </a:lnTo>
                  <a:lnTo>
                    <a:pt x="0" y="304754"/>
                  </a:lnTo>
                  <a:close/>
                </a:path>
              </a:pathLst>
            </a:custGeom>
            <a:solidFill>
              <a:srgbClr val="4F3829">
                <a:alpha val="4980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335926" cy="3619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437303" y="-841334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080756" y="8982075"/>
            <a:ext cx="4178544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Poppins Italics"/>
              </a:rPr>
              <a:t>PHINCON PROPERTY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457607" y="1028700"/>
            <a:ext cx="4057722" cy="4544589"/>
          </a:xfrm>
          <a:custGeom>
            <a:avLst/>
            <a:gdLst/>
            <a:ahLst/>
            <a:cxnLst/>
            <a:rect r="r" b="b" t="t" l="l"/>
            <a:pathLst>
              <a:path h="4544589" w="4057722">
                <a:moveTo>
                  <a:pt x="0" y="0"/>
                </a:moveTo>
                <a:lnTo>
                  <a:pt x="4057722" y="0"/>
                </a:lnTo>
                <a:lnTo>
                  <a:pt x="4057722" y="4544589"/>
                </a:lnTo>
                <a:lnTo>
                  <a:pt x="0" y="45445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42742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001510" y="4486516"/>
            <a:ext cx="3987056" cy="4657484"/>
          </a:xfrm>
          <a:custGeom>
            <a:avLst/>
            <a:gdLst/>
            <a:ahLst/>
            <a:cxnLst/>
            <a:rect r="r" b="b" t="t" l="l"/>
            <a:pathLst>
              <a:path h="4657484" w="3987056">
                <a:moveTo>
                  <a:pt x="0" y="0"/>
                </a:moveTo>
                <a:lnTo>
                  <a:pt x="3987056" y="0"/>
                </a:lnTo>
                <a:lnTo>
                  <a:pt x="3987056" y="4657484"/>
                </a:lnTo>
                <a:lnTo>
                  <a:pt x="0" y="46574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131963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368458" y="1686950"/>
            <a:ext cx="5741221" cy="3456550"/>
          </a:xfrm>
          <a:custGeom>
            <a:avLst/>
            <a:gdLst/>
            <a:ahLst/>
            <a:cxnLst/>
            <a:rect r="r" b="b" t="t" l="l"/>
            <a:pathLst>
              <a:path h="3456550" w="5741221">
                <a:moveTo>
                  <a:pt x="0" y="0"/>
                </a:moveTo>
                <a:lnTo>
                  <a:pt x="5741221" y="0"/>
                </a:lnTo>
                <a:lnTo>
                  <a:pt x="5741221" y="3456550"/>
                </a:lnTo>
                <a:lnTo>
                  <a:pt x="0" y="34565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960366" y="4486516"/>
            <a:ext cx="5131276" cy="4108091"/>
          </a:xfrm>
          <a:custGeom>
            <a:avLst/>
            <a:gdLst/>
            <a:ahLst/>
            <a:cxnLst/>
            <a:rect r="r" b="b" t="t" l="l"/>
            <a:pathLst>
              <a:path h="4108091" w="5131276">
                <a:moveTo>
                  <a:pt x="0" y="0"/>
                </a:moveTo>
                <a:lnTo>
                  <a:pt x="5131276" y="0"/>
                </a:lnTo>
                <a:lnTo>
                  <a:pt x="5131276" y="4108092"/>
                </a:lnTo>
                <a:lnTo>
                  <a:pt x="0" y="41080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129704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4109679" y="923925"/>
            <a:ext cx="3149621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4F3829"/>
                </a:solidFill>
                <a:latin typeface="Poppins Ultra-Bold"/>
              </a:rPr>
              <a:t>USER DETAIL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51266" y="8880007"/>
            <a:ext cx="1123834" cy="112383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6393479" y="4294536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321919" y="1117358"/>
            <a:ext cx="2147965" cy="1123834"/>
            <a:chOff x="0" y="0"/>
            <a:chExt cx="1553491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53491" cy="812800"/>
            </a:xfrm>
            <a:custGeom>
              <a:avLst/>
              <a:gdLst/>
              <a:ahLst/>
              <a:cxnLst/>
              <a:rect r="r" b="b" t="t" l="l"/>
              <a:pathLst>
                <a:path h="812800" w="1553491">
                  <a:moveTo>
                    <a:pt x="0" y="0"/>
                  </a:moveTo>
                  <a:lnTo>
                    <a:pt x="1553491" y="0"/>
                  </a:lnTo>
                  <a:lnTo>
                    <a:pt x="155349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>
                <a:alpha val="29804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553491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536249" y="9599754"/>
            <a:ext cx="4101572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2395902" y="523603"/>
            <a:ext cx="13546818" cy="8918322"/>
          </a:xfrm>
          <a:custGeom>
            <a:avLst/>
            <a:gdLst/>
            <a:ahLst/>
            <a:cxnLst/>
            <a:rect r="r" b="b" t="t" l="l"/>
            <a:pathLst>
              <a:path h="8918322" w="13546818">
                <a:moveTo>
                  <a:pt x="0" y="0"/>
                </a:moveTo>
                <a:lnTo>
                  <a:pt x="13546817" y="0"/>
                </a:lnTo>
                <a:lnTo>
                  <a:pt x="13546817" y="8918321"/>
                </a:lnTo>
                <a:lnTo>
                  <a:pt x="0" y="89183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695770" y="1301133"/>
            <a:ext cx="2758662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4F3829"/>
                </a:solidFill>
                <a:latin typeface="Poppins Ultra-Bold"/>
              </a:rPr>
              <a:t>HOUSE LIST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97520" y="2057400"/>
            <a:ext cx="8312727" cy="8229600"/>
          </a:xfrm>
          <a:custGeom>
            <a:avLst/>
            <a:gdLst/>
            <a:ahLst/>
            <a:cxnLst/>
            <a:rect r="r" b="b" t="t" l="l"/>
            <a:pathLst>
              <a:path h="8229600" w="8312727">
                <a:moveTo>
                  <a:pt x="0" y="0"/>
                </a:moveTo>
                <a:lnTo>
                  <a:pt x="8312727" y="0"/>
                </a:lnTo>
                <a:lnTo>
                  <a:pt x="831272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606669" y="0"/>
            <a:ext cx="8312727" cy="8229600"/>
          </a:xfrm>
          <a:custGeom>
            <a:avLst/>
            <a:gdLst/>
            <a:ahLst/>
            <a:cxnLst/>
            <a:rect r="r" b="b" t="t" l="l"/>
            <a:pathLst>
              <a:path h="8229600" w="8312727">
                <a:moveTo>
                  <a:pt x="0" y="0"/>
                </a:moveTo>
                <a:lnTo>
                  <a:pt x="8312727" y="0"/>
                </a:lnTo>
                <a:lnTo>
                  <a:pt x="831272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893834" y="9602818"/>
            <a:ext cx="2500333" cy="1368364"/>
          </a:xfrm>
          <a:custGeom>
            <a:avLst/>
            <a:gdLst/>
            <a:ahLst/>
            <a:cxnLst/>
            <a:rect r="r" b="b" t="t" l="l"/>
            <a:pathLst>
              <a:path h="1368364" w="2500333">
                <a:moveTo>
                  <a:pt x="0" y="0"/>
                </a:moveTo>
                <a:lnTo>
                  <a:pt x="2500332" y="0"/>
                </a:lnTo>
                <a:lnTo>
                  <a:pt x="2500332" y="1368364"/>
                </a:lnTo>
                <a:lnTo>
                  <a:pt x="0" y="13683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514385" y="4735421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006645" y="10014385"/>
            <a:ext cx="3086100" cy="469746"/>
            <a:chOff x="0" y="0"/>
            <a:chExt cx="812800" cy="1237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123719"/>
            </a:xfrm>
            <a:custGeom>
              <a:avLst/>
              <a:gdLst/>
              <a:ahLst/>
              <a:cxnLst/>
              <a:rect r="r" b="b" t="t" l="l"/>
              <a:pathLst>
                <a:path h="12371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812800" cy="1808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006645" y="-123825"/>
            <a:ext cx="3086100" cy="469746"/>
            <a:chOff x="0" y="0"/>
            <a:chExt cx="812800" cy="1237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123719"/>
            </a:xfrm>
            <a:custGeom>
              <a:avLst/>
              <a:gdLst/>
              <a:ahLst/>
              <a:cxnLst/>
              <a:rect r="r" b="b" t="t" l="l"/>
              <a:pathLst>
                <a:path h="12371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812800" cy="1808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046692" y="9919135"/>
            <a:ext cx="3086100" cy="469746"/>
            <a:chOff x="0" y="0"/>
            <a:chExt cx="812800" cy="12371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123719"/>
            </a:xfrm>
            <a:custGeom>
              <a:avLst/>
              <a:gdLst/>
              <a:ahLst/>
              <a:cxnLst/>
              <a:rect r="r" b="b" t="t" l="l"/>
              <a:pathLst>
                <a:path h="12371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812800" cy="1808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046692" y="-152400"/>
            <a:ext cx="3086100" cy="469746"/>
            <a:chOff x="0" y="0"/>
            <a:chExt cx="812800" cy="12371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123719"/>
            </a:xfrm>
            <a:custGeom>
              <a:avLst/>
              <a:gdLst/>
              <a:ahLst/>
              <a:cxnLst/>
              <a:rect r="r" b="b" t="t" l="l"/>
              <a:pathLst>
                <a:path h="12371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812800" cy="1808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7697435" y="4735421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7" y="0"/>
                </a:lnTo>
                <a:lnTo>
                  <a:pt x="3102527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6829349" y="574545"/>
            <a:ext cx="8600618" cy="9028273"/>
          </a:xfrm>
          <a:custGeom>
            <a:avLst/>
            <a:gdLst/>
            <a:ahLst/>
            <a:cxnLst/>
            <a:rect r="r" b="b" t="t" l="l"/>
            <a:pathLst>
              <a:path h="9028273" w="8600618">
                <a:moveTo>
                  <a:pt x="0" y="0"/>
                </a:moveTo>
                <a:lnTo>
                  <a:pt x="8600618" y="0"/>
                </a:lnTo>
                <a:lnTo>
                  <a:pt x="8600618" y="9028273"/>
                </a:lnTo>
                <a:lnTo>
                  <a:pt x="0" y="90282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179401" y="3403600"/>
            <a:ext cx="5058688" cy="3308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799"/>
              </a:lnSpc>
            </a:pPr>
            <a:r>
              <a:rPr lang="en-US" sz="9999" spc="29">
                <a:solidFill>
                  <a:srgbClr val="4F3829"/>
                </a:solidFill>
                <a:latin typeface="Poppins Bold"/>
              </a:rPr>
              <a:t>HOUSE</a:t>
            </a:r>
          </a:p>
          <a:p>
            <a:pPr>
              <a:lnSpc>
                <a:spcPts val="12799"/>
              </a:lnSpc>
            </a:pPr>
            <a:r>
              <a:rPr lang="en-US" sz="9999" spc="29">
                <a:solidFill>
                  <a:srgbClr val="4F3829"/>
                </a:solidFill>
                <a:latin typeface="Poppins Bold"/>
              </a:rPr>
              <a:t>DETAIL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524301" y="9642910"/>
            <a:ext cx="2050786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1551263" y="4294536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02228" y="9424414"/>
            <a:ext cx="767059" cy="812368"/>
            <a:chOff x="0" y="0"/>
            <a:chExt cx="202024" cy="21395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2024" cy="213957"/>
            </a:xfrm>
            <a:custGeom>
              <a:avLst/>
              <a:gdLst/>
              <a:ahLst/>
              <a:cxnLst/>
              <a:rect r="r" b="b" t="t" l="l"/>
              <a:pathLst>
                <a:path h="213957" w="202024">
                  <a:moveTo>
                    <a:pt x="0" y="0"/>
                  </a:moveTo>
                  <a:lnTo>
                    <a:pt x="202024" y="0"/>
                  </a:lnTo>
                  <a:lnTo>
                    <a:pt x="202024" y="213957"/>
                  </a:lnTo>
                  <a:lnTo>
                    <a:pt x="0" y="213957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02024" cy="2711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250844" y="673220"/>
            <a:ext cx="767059" cy="812368"/>
            <a:chOff x="0" y="0"/>
            <a:chExt cx="202024" cy="21395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2024" cy="213957"/>
            </a:xfrm>
            <a:custGeom>
              <a:avLst/>
              <a:gdLst/>
              <a:ahLst/>
              <a:cxnLst/>
              <a:rect r="r" b="b" t="t" l="l"/>
              <a:pathLst>
                <a:path h="213957" w="202024">
                  <a:moveTo>
                    <a:pt x="0" y="0"/>
                  </a:moveTo>
                  <a:lnTo>
                    <a:pt x="202024" y="0"/>
                  </a:lnTo>
                  <a:lnTo>
                    <a:pt x="202024" y="213957"/>
                  </a:lnTo>
                  <a:lnTo>
                    <a:pt x="0" y="213957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02024" cy="2711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57480" y="1826343"/>
            <a:ext cx="4095445" cy="2578826"/>
            <a:chOff x="0" y="0"/>
            <a:chExt cx="1078636" cy="6791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78636" cy="679197"/>
            </a:xfrm>
            <a:custGeom>
              <a:avLst/>
              <a:gdLst/>
              <a:ahLst/>
              <a:cxnLst/>
              <a:rect r="r" b="b" t="t" l="l"/>
              <a:pathLst>
                <a:path h="679197" w="1078636">
                  <a:moveTo>
                    <a:pt x="0" y="0"/>
                  </a:moveTo>
                  <a:lnTo>
                    <a:pt x="1078636" y="0"/>
                  </a:lnTo>
                  <a:lnTo>
                    <a:pt x="1078636" y="679197"/>
                  </a:lnTo>
                  <a:lnTo>
                    <a:pt x="0" y="679197"/>
                  </a:lnTo>
                  <a:close/>
                </a:path>
              </a:pathLst>
            </a:custGeom>
            <a:solidFill>
              <a:srgbClr val="FDBC6C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078636" cy="7363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44000" y="9167196"/>
            <a:ext cx="767059" cy="812368"/>
            <a:chOff x="0" y="0"/>
            <a:chExt cx="202024" cy="21395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2024" cy="213957"/>
            </a:xfrm>
            <a:custGeom>
              <a:avLst/>
              <a:gdLst/>
              <a:ahLst/>
              <a:cxnLst/>
              <a:rect r="r" b="b" t="t" l="l"/>
              <a:pathLst>
                <a:path h="213957" w="202024">
                  <a:moveTo>
                    <a:pt x="0" y="0"/>
                  </a:moveTo>
                  <a:lnTo>
                    <a:pt x="202024" y="0"/>
                  </a:lnTo>
                  <a:lnTo>
                    <a:pt x="202024" y="213957"/>
                  </a:lnTo>
                  <a:lnTo>
                    <a:pt x="0" y="213957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202024" cy="2711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320121" y="244259"/>
            <a:ext cx="4131273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028700" y="1079404"/>
            <a:ext cx="5605674" cy="4064096"/>
          </a:xfrm>
          <a:custGeom>
            <a:avLst/>
            <a:gdLst/>
            <a:ahLst/>
            <a:cxnLst/>
            <a:rect r="r" b="b" t="t" l="l"/>
            <a:pathLst>
              <a:path h="4064096" w="5605674">
                <a:moveTo>
                  <a:pt x="0" y="0"/>
                </a:moveTo>
                <a:lnTo>
                  <a:pt x="5605674" y="0"/>
                </a:lnTo>
                <a:lnTo>
                  <a:pt x="5605674" y="4064096"/>
                </a:lnTo>
                <a:lnTo>
                  <a:pt x="0" y="40640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2018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2858375" y="865118"/>
            <a:ext cx="767059" cy="812368"/>
            <a:chOff x="0" y="0"/>
            <a:chExt cx="202024" cy="21395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2024" cy="213957"/>
            </a:xfrm>
            <a:custGeom>
              <a:avLst/>
              <a:gdLst/>
              <a:ahLst/>
              <a:cxnLst/>
              <a:rect r="r" b="b" t="t" l="l"/>
              <a:pathLst>
                <a:path h="213957" w="202024">
                  <a:moveTo>
                    <a:pt x="0" y="0"/>
                  </a:moveTo>
                  <a:lnTo>
                    <a:pt x="202024" y="0"/>
                  </a:lnTo>
                  <a:lnTo>
                    <a:pt x="202024" y="213957"/>
                  </a:lnTo>
                  <a:lnTo>
                    <a:pt x="0" y="213957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202024" cy="2711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7778414" y="1079404"/>
            <a:ext cx="5603172" cy="4064096"/>
          </a:xfrm>
          <a:custGeom>
            <a:avLst/>
            <a:gdLst/>
            <a:ahLst/>
            <a:cxnLst/>
            <a:rect r="r" b="b" t="t" l="l"/>
            <a:pathLst>
              <a:path h="4064096" w="5603172">
                <a:moveTo>
                  <a:pt x="0" y="0"/>
                </a:moveTo>
                <a:lnTo>
                  <a:pt x="5603173" y="0"/>
                </a:lnTo>
                <a:lnTo>
                  <a:pt x="5603173" y="4064096"/>
                </a:lnTo>
                <a:lnTo>
                  <a:pt x="0" y="40640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1968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2407496" y="5369052"/>
            <a:ext cx="6166301" cy="4461546"/>
          </a:xfrm>
          <a:custGeom>
            <a:avLst/>
            <a:gdLst/>
            <a:ahLst/>
            <a:cxnLst/>
            <a:rect r="r" b="b" t="t" l="l"/>
            <a:pathLst>
              <a:path h="4461546" w="6166301">
                <a:moveTo>
                  <a:pt x="0" y="0"/>
                </a:moveTo>
                <a:lnTo>
                  <a:pt x="6166301" y="0"/>
                </a:lnTo>
                <a:lnTo>
                  <a:pt x="6166301" y="4461546"/>
                </a:lnTo>
                <a:lnTo>
                  <a:pt x="0" y="44615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2244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9527529" y="5369052"/>
            <a:ext cx="5799594" cy="4279337"/>
          </a:xfrm>
          <a:custGeom>
            <a:avLst/>
            <a:gdLst/>
            <a:ahLst/>
            <a:cxnLst/>
            <a:rect r="r" b="b" t="t" l="l"/>
            <a:pathLst>
              <a:path h="4279337" w="5799594">
                <a:moveTo>
                  <a:pt x="0" y="0"/>
                </a:moveTo>
                <a:lnTo>
                  <a:pt x="5799595" y="0"/>
                </a:lnTo>
                <a:lnTo>
                  <a:pt x="5799595" y="4279338"/>
                </a:lnTo>
                <a:lnTo>
                  <a:pt x="0" y="42793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0064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2858375" y="2055865"/>
            <a:ext cx="4937498" cy="2187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17"/>
              </a:lnSpc>
            </a:pPr>
            <a:r>
              <a:rPr lang="en-US" sz="8117">
                <a:solidFill>
                  <a:srgbClr val="4F3829"/>
                </a:solidFill>
                <a:latin typeface="Poppins Bold"/>
              </a:rPr>
              <a:t>CREATE</a:t>
            </a:r>
          </a:p>
          <a:p>
            <a:pPr algn="r">
              <a:lnSpc>
                <a:spcPts val="8117"/>
              </a:lnSpc>
            </a:pPr>
            <a:r>
              <a:rPr lang="en-US" sz="8117">
                <a:solidFill>
                  <a:srgbClr val="4F3829"/>
                </a:solidFill>
                <a:latin typeface="Poppins Bold"/>
              </a:rPr>
              <a:t>HOUSE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495476" cy="10287000"/>
            <a:chOff x="0" y="0"/>
            <a:chExt cx="393870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3870" cy="2709333"/>
            </a:xfrm>
            <a:custGeom>
              <a:avLst/>
              <a:gdLst/>
              <a:ahLst/>
              <a:cxnLst/>
              <a:rect r="r" b="b" t="t" l="l"/>
              <a:pathLst>
                <a:path h="2709333" w="393870">
                  <a:moveTo>
                    <a:pt x="0" y="0"/>
                  </a:moveTo>
                  <a:lnTo>
                    <a:pt x="393870" y="0"/>
                  </a:lnTo>
                  <a:lnTo>
                    <a:pt x="39387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ADD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93870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59727" y="0"/>
            <a:ext cx="7328273" cy="10287000"/>
            <a:chOff x="0" y="0"/>
            <a:chExt cx="1930080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30080" cy="2709333"/>
            </a:xfrm>
            <a:custGeom>
              <a:avLst/>
              <a:gdLst/>
              <a:ahLst/>
              <a:cxnLst/>
              <a:rect r="r" b="b" t="t" l="l"/>
              <a:pathLst>
                <a:path h="2709333" w="1930080">
                  <a:moveTo>
                    <a:pt x="0" y="0"/>
                  </a:moveTo>
                  <a:lnTo>
                    <a:pt x="1930080" y="0"/>
                  </a:lnTo>
                  <a:lnTo>
                    <a:pt x="193008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ADD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930080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-5400000">
            <a:off x="326401" y="1392049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8982075"/>
            <a:ext cx="41784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3335913" y="7130375"/>
            <a:ext cx="3059216" cy="1352591"/>
            <a:chOff x="0" y="0"/>
            <a:chExt cx="805720" cy="3562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05720" cy="356238"/>
            </a:xfrm>
            <a:custGeom>
              <a:avLst/>
              <a:gdLst/>
              <a:ahLst/>
              <a:cxnLst/>
              <a:rect r="r" b="b" t="t" l="l"/>
              <a:pathLst>
                <a:path h="356238" w="805720">
                  <a:moveTo>
                    <a:pt x="0" y="0"/>
                  </a:moveTo>
                  <a:lnTo>
                    <a:pt x="805720" y="0"/>
                  </a:lnTo>
                  <a:lnTo>
                    <a:pt x="805720" y="356238"/>
                  </a:lnTo>
                  <a:lnTo>
                    <a:pt x="0" y="356238"/>
                  </a:lnTo>
                  <a:close/>
                </a:path>
              </a:pathLst>
            </a:custGeom>
            <a:solidFill>
              <a:srgbClr val="4F3829">
                <a:alpha val="49804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805720" cy="4133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841870" y="1210864"/>
            <a:ext cx="12604260" cy="7551500"/>
          </a:xfrm>
          <a:custGeom>
            <a:avLst/>
            <a:gdLst/>
            <a:ahLst/>
            <a:cxnLst/>
            <a:rect r="r" b="b" t="t" l="l"/>
            <a:pathLst>
              <a:path h="7551500" w="12604260">
                <a:moveTo>
                  <a:pt x="0" y="0"/>
                </a:moveTo>
                <a:lnTo>
                  <a:pt x="12604260" y="0"/>
                </a:lnTo>
                <a:lnTo>
                  <a:pt x="12604260" y="7551500"/>
                </a:lnTo>
                <a:lnTo>
                  <a:pt x="0" y="75515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2492360" y="7428527"/>
            <a:ext cx="3510835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4F3829"/>
                </a:solidFill>
                <a:latin typeface="Poppins Ultra-Bold"/>
              </a:rPr>
              <a:t>FAVORITE LIST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05494" y="0"/>
            <a:ext cx="7982506" cy="10287000"/>
            <a:chOff x="0" y="0"/>
            <a:chExt cx="210238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2388" cy="2709333"/>
            </a:xfrm>
            <a:custGeom>
              <a:avLst/>
              <a:gdLst/>
              <a:ahLst/>
              <a:cxnLst/>
              <a:rect r="r" b="b" t="t" l="l"/>
              <a:pathLst>
                <a:path h="2709333" w="2102388">
                  <a:moveTo>
                    <a:pt x="0" y="0"/>
                  </a:moveTo>
                  <a:lnTo>
                    <a:pt x="2102388" y="0"/>
                  </a:lnTo>
                  <a:lnTo>
                    <a:pt x="210238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ADD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0238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579204" y="-2421260"/>
            <a:ext cx="8260577" cy="8229600"/>
          </a:xfrm>
          <a:custGeom>
            <a:avLst/>
            <a:gdLst/>
            <a:ahLst/>
            <a:cxnLst/>
            <a:rect r="r" b="b" t="t" l="l"/>
            <a:pathLst>
              <a:path h="8229600" w="8260577">
                <a:moveTo>
                  <a:pt x="0" y="0"/>
                </a:moveTo>
                <a:lnTo>
                  <a:pt x="8260578" y="0"/>
                </a:lnTo>
                <a:lnTo>
                  <a:pt x="82605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7141051">
            <a:off x="12274404" y="5971674"/>
            <a:ext cx="8260577" cy="8229600"/>
          </a:xfrm>
          <a:custGeom>
            <a:avLst/>
            <a:gdLst/>
            <a:ahLst/>
            <a:cxnLst/>
            <a:rect r="r" b="b" t="t" l="l"/>
            <a:pathLst>
              <a:path h="8229600" w="8260577">
                <a:moveTo>
                  <a:pt x="0" y="0"/>
                </a:moveTo>
                <a:lnTo>
                  <a:pt x="8260578" y="0"/>
                </a:lnTo>
                <a:lnTo>
                  <a:pt x="82605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1098557" y="0"/>
            <a:ext cx="3086100" cy="10287000"/>
            <a:chOff x="0" y="0"/>
            <a:chExt cx="812800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ADDCF">
                <a:alpha val="49804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2699966" y="341751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699966" y="8247321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62152" y="965548"/>
            <a:ext cx="11801691" cy="8292752"/>
          </a:xfrm>
          <a:custGeom>
            <a:avLst/>
            <a:gdLst/>
            <a:ahLst/>
            <a:cxnLst/>
            <a:rect r="r" b="b" t="t" l="l"/>
            <a:pathLst>
              <a:path h="8292752" w="11801691">
                <a:moveTo>
                  <a:pt x="0" y="0"/>
                </a:moveTo>
                <a:lnTo>
                  <a:pt x="11801690" y="0"/>
                </a:lnTo>
                <a:lnTo>
                  <a:pt x="11801690" y="8292752"/>
                </a:lnTo>
                <a:lnTo>
                  <a:pt x="0" y="82927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873392" y="4649666"/>
            <a:ext cx="4937498" cy="1158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17"/>
              </a:lnSpc>
            </a:pPr>
            <a:r>
              <a:rPr lang="en-US" sz="8117">
                <a:solidFill>
                  <a:srgbClr val="4F3829"/>
                </a:solidFill>
                <a:latin typeface="Poppins Bold"/>
              </a:rPr>
              <a:t>MESSAGE</a:t>
            </a:r>
          </a:p>
        </p:txBody>
      </p:sp>
      <p:sp>
        <p:nvSpPr>
          <p:cNvPr name="TextBox 14" id="14"/>
          <p:cNvSpPr txBox="true"/>
          <p:nvPr/>
        </p:nvSpPr>
        <p:spPr>
          <a:xfrm rot="-5400000">
            <a:off x="-645891" y="5008300"/>
            <a:ext cx="2180768" cy="207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09"/>
              </a:lnSpc>
              <a:spcBef>
                <a:spcPct val="0"/>
              </a:spcBef>
            </a:pPr>
            <a:r>
              <a:rPr lang="en-US" sz="1409">
                <a:solidFill>
                  <a:srgbClr val="000000"/>
                </a:solidFill>
                <a:latin typeface="Poppins"/>
              </a:rPr>
              <a:t>PHINCON PROPERTY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08193" y="9429344"/>
            <a:ext cx="1193789" cy="1193789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-342553" y="2073983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400000">
            <a:off x="16306973" y="6858073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7" y="0"/>
                </a:lnTo>
                <a:lnTo>
                  <a:pt x="3102527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4048878" y="-596894"/>
            <a:ext cx="1193789" cy="3519841"/>
            <a:chOff x="0" y="0"/>
            <a:chExt cx="812800" cy="239651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2396510"/>
            </a:xfrm>
            <a:custGeom>
              <a:avLst/>
              <a:gdLst/>
              <a:ahLst/>
              <a:cxnLst/>
              <a:rect r="r" b="b" t="t" l="l"/>
              <a:pathLst>
                <a:path h="239651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396510"/>
                  </a:lnTo>
                  <a:lnTo>
                    <a:pt x="0" y="239651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24536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139837" y="4237886"/>
            <a:ext cx="8871104" cy="2455764"/>
          </a:xfrm>
          <a:custGeom>
            <a:avLst/>
            <a:gdLst/>
            <a:ahLst/>
            <a:cxnLst/>
            <a:rect r="r" b="b" t="t" l="l"/>
            <a:pathLst>
              <a:path h="2455764" w="8871104">
                <a:moveTo>
                  <a:pt x="0" y="0"/>
                </a:moveTo>
                <a:lnTo>
                  <a:pt x="8871104" y="0"/>
                </a:lnTo>
                <a:lnTo>
                  <a:pt x="8871104" y="2455764"/>
                </a:lnTo>
                <a:lnTo>
                  <a:pt x="0" y="24557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139837" y="6916218"/>
            <a:ext cx="8909571" cy="2342082"/>
          </a:xfrm>
          <a:custGeom>
            <a:avLst/>
            <a:gdLst/>
            <a:ahLst/>
            <a:cxnLst/>
            <a:rect r="r" b="b" t="t" l="l"/>
            <a:pathLst>
              <a:path h="2342082" w="8909571">
                <a:moveTo>
                  <a:pt x="0" y="0"/>
                </a:moveTo>
                <a:lnTo>
                  <a:pt x="8909571" y="0"/>
                </a:lnTo>
                <a:lnTo>
                  <a:pt x="8909571" y="2342082"/>
                </a:lnTo>
                <a:lnTo>
                  <a:pt x="0" y="23420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25840" y="922131"/>
            <a:ext cx="6801095" cy="4221369"/>
          </a:xfrm>
          <a:custGeom>
            <a:avLst/>
            <a:gdLst/>
            <a:ahLst/>
            <a:cxnLst/>
            <a:rect r="r" b="b" t="t" l="l"/>
            <a:pathLst>
              <a:path h="4221369" w="6801095">
                <a:moveTo>
                  <a:pt x="0" y="0"/>
                </a:moveTo>
                <a:lnTo>
                  <a:pt x="6801094" y="0"/>
                </a:lnTo>
                <a:lnTo>
                  <a:pt x="6801094" y="4221369"/>
                </a:lnTo>
                <a:lnTo>
                  <a:pt x="0" y="42213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95765" y="6233275"/>
            <a:ext cx="6532734" cy="1184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40"/>
              </a:lnSpc>
              <a:spcBef>
                <a:spcPct val="0"/>
              </a:spcBef>
            </a:pPr>
            <a:r>
              <a:rPr lang="en-US" sz="6600">
                <a:solidFill>
                  <a:srgbClr val="4F3829"/>
                </a:solidFill>
                <a:latin typeface="Poppins Ultra-Bold"/>
              </a:rPr>
              <a:t>APPOINTMENT</a:t>
            </a:r>
          </a:p>
        </p:txBody>
      </p:sp>
      <p:sp>
        <p:nvSpPr>
          <p:cNvPr name="TextBox 14" id="14"/>
          <p:cNvSpPr txBox="true"/>
          <p:nvPr/>
        </p:nvSpPr>
        <p:spPr>
          <a:xfrm rot="5400000">
            <a:off x="15278470" y="1980830"/>
            <a:ext cx="4237886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1178596" y="179736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6557001" y="8576034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395380" y="288237"/>
            <a:ext cx="1480926" cy="1480926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411694" y="8290507"/>
            <a:ext cx="1480926" cy="148092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3152157" y="742729"/>
            <a:ext cx="11983686" cy="8682268"/>
          </a:xfrm>
          <a:custGeom>
            <a:avLst/>
            <a:gdLst/>
            <a:ahLst/>
            <a:cxnLst/>
            <a:rect r="r" b="b" t="t" l="l"/>
            <a:pathLst>
              <a:path h="8682268" w="11983686">
                <a:moveTo>
                  <a:pt x="0" y="0"/>
                </a:moveTo>
                <a:lnTo>
                  <a:pt x="11983686" y="0"/>
                </a:lnTo>
                <a:lnTo>
                  <a:pt x="11983686" y="8682269"/>
                </a:lnTo>
                <a:lnTo>
                  <a:pt x="0" y="8682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323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044158" y="253072"/>
            <a:ext cx="6199683" cy="845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69"/>
              </a:lnSpc>
              <a:spcBef>
                <a:spcPct val="0"/>
              </a:spcBef>
            </a:pPr>
            <a:r>
              <a:rPr lang="en-US" sz="4692">
                <a:solidFill>
                  <a:srgbClr val="4F3829"/>
                </a:solidFill>
                <a:latin typeface="Poppins Ultra-Bold"/>
              </a:rPr>
              <a:t>USER LIST</a:t>
            </a:r>
          </a:p>
        </p:txBody>
      </p:sp>
      <p:sp>
        <p:nvSpPr>
          <p:cNvPr name="TextBox 12" id="12"/>
          <p:cNvSpPr txBox="true"/>
          <p:nvPr/>
        </p:nvSpPr>
        <p:spPr>
          <a:xfrm rot="5400000">
            <a:off x="15750598" y="2299096"/>
            <a:ext cx="4101572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6557001" y="-40178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6557001" y="8576034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52226" y="-25582"/>
            <a:ext cx="1480926" cy="10668451"/>
            <a:chOff x="0" y="0"/>
            <a:chExt cx="812800" cy="5855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5855333"/>
            </a:xfrm>
            <a:custGeom>
              <a:avLst/>
              <a:gdLst/>
              <a:ahLst/>
              <a:cxnLst/>
              <a:rect r="r" b="b" t="t" l="l"/>
              <a:pathLst>
                <a:path h="5855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5855333"/>
                  </a:lnTo>
                  <a:lnTo>
                    <a:pt x="0" y="5855333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12800" cy="5912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6685878" y="2520467"/>
            <a:ext cx="4916244" cy="5527379"/>
          </a:xfrm>
          <a:custGeom>
            <a:avLst/>
            <a:gdLst/>
            <a:ahLst/>
            <a:cxnLst/>
            <a:rect r="r" b="b" t="t" l="l"/>
            <a:pathLst>
              <a:path h="5527379" w="4916244">
                <a:moveTo>
                  <a:pt x="0" y="0"/>
                </a:moveTo>
                <a:lnTo>
                  <a:pt x="4916244" y="0"/>
                </a:lnTo>
                <a:lnTo>
                  <a:pt x="4916244" y="5527378"/>
                </a:lnTo>
                <a:lnTo>
                  <a:pt x="0" y="55273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044158" y="870437"/>
            <a:ext cx="619968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4F3829"/>
                </a:solidFill>
                <a:latin typeface="Poppins Ultra-Bold"/>
              </a:rPr>
              <a:t>OBSTACLE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693420" y="8099907"/>
            <a:ext cx="2901159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F3829"/>
                </a:solidFill>
                <a:latin typeface="Poppins Bold"/>
              </a:rPr>
              <a:t>Time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45502" y="771525"/>
            <a:ext cx="6996997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9"/>
              </a:lnSpc>
              <a:spcBef>
                <a:spcPct val="0"/>
              </a:spcBef>
            </a:pPr>
            <a:r>
              <a:rPr lang="en-US" sz="8799">
                <a:solidFill>
                  <a:srgbClr val="4F3829"/>
                </a:solidFill>
                <a:latin typeface="Poppins Ultra-Bold"/>
              </a:rPr>
              <a:t>WEAKNESS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5400000">
            <a:off x="-1551263" y="8409336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400000">
            <a:off x="16306973" y="6858073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7" y="0"/>
                </a:lnTo>
                <a:lnTo>
                  <a:pt x="3102527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237149" y="-596894"/>
            <a:ext cx="19959797" cy="1193789"/>
            <a:chOff x="0" y="0"/>
            <a:chExt cx="1358977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589775" cy="812800"/>
            </a:xfrm>
            <a:custGeom>
              <a:avLst/>
              <a:gdLst/>
              <a:ahLst/>
              <a:cxnLst/>
              <a:rect r="r" b="b" t="t" l="l"/>
              <a:pathLst>
                <a:path h="812800" w="13589775">
                  <a:moveTo>
                    <a:pt x="0" y="0"/>
                  </a:moveTo>
                  <a:lnTo>
                    <a:pt x="13589775" y="0"/>
                  </a:lnTo>
                  <a:lnTo>
                    <a:pt x="1358977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3589775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589421" y="3056064"/>
            <a:ext cx="2470700" cy="2134067"/>
          </a:xfrm>
          <a:custGeom>
            <a:avLst/>
            <a:gdLst/>
            <a:ahLst/>
            <a:cxnLst/>
            <a:rect r="r" b="b" t="t" l="l"/>
            <a:pathLst>
              <a:path h="2134067" w="2470700">
                <a:moveTo>
                  <a:pt x="0" y="0"/>
                </a:moveTo>
                <a:lnTo>
                  <a:pt x="2470699" y="0"/>
                </a:lnTo>
                <a:lnTo>
                  <a:pt x="2470699" y="2134067"/>
                </a:lnTo>
                <a:lnTo>
                  <a:pt x="0" y="21340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745920" y="5414741"/>
            <a:ext cx="4796159" cy="3303355"/>
          </a:xfrm>
          <a:custGeom>
            <a:avLst/>
            <a:gdLst/>
            <a:ahLst/>
            <a:cxnLst/>
            <a:rect r="r" b="b" t="t" l="l"/>
            <a:pathLst>
              <a:path h="3303355" w="4796159">
                <a:moveTo>
                  <a:pt x="0" y="0"/>
                </a:moveTo>
                <a:lnTo>
                  <a:pt x="4796160" y="0"/>
                </a:lnTo>
                <a:lnTo>
                  <a:pt x="4796160" y="3303354"/>
                </a:lnTo>
                <a:lnTo>
                  <a:pt x="0" y="33033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534300" y="2485941"/>
            <a:ext cx="3968290" cy="3444195"/>
          </a:xfrm>
          <a:custGeom>
            <a:avLst/>
            <a:gdLst/>
            <a:ahLst/>
            <a:cxnLst/>
            <a:rect r="r" b="b" t="t" l="l"/>
            <a:pathLst>
              <a:path h="3444195" w="3968290">
                <a:moveTo>
                  <a:pt x="0" y="0"/>
                </a:moveTo>
                <a:lnTo>
                  <a:pt x="3968290" y="0"/>
                </a:lnTo>
                <a:lnTo>
                  <a:pt x="3968290" y="3444194"/>
                </a:lnTo>
                <a:lnTo>
                  <a:pt x="0" y="34441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17" r="0" b="-317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54350" y="5428439"/>
            <a:ext cx="4070142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8D5D39"/>
                </a:solidFill>
                <a:latin typeface="Poppins Bold"/>
              </a:rPr>
              <a:t>New Tech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753700" y="8948610"/>
            <a:ext cx="6780599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8D5D39"/>
                </a:solidFill>
                <a:latin typeface="Poppins Bold"/>
              </a:rPr>
              <a:t>Feature and Task Planning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230848" y="5975174"/>
            <a:ext cx="4575194" cy="1289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8D5D39"/>
                </a:solidFill>
                <a:latin typeface="Poppins Bold"/>
              </a:rPr>
              <a:t>Database Management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219553" y="3030362"/>
            <a:ext cx="2159769" cy="2159769"/>
          </a:xfrm>
          <a:custGeom>
            <a:avLst/>
            <a:gdLst/>
            <a:ahLst/>
            <a:cxnLst/>
            <a:rect r="r" b="b" t="t" l="l"/>
            <a:pathLst>
              <a:path h="2159769" w="2159769">
                <a:moveTo>
                  <a:pt x="0" y="0"/>
                </a:moveTo>
                <a:lnTo>
                  <a:pt x="2159770" y="0"/>
                </a:lnTo>
                <a:lnTo>
                  <a:pt x="2159770" y="2159769"/>
                </a:lnTo>
                <a:lnTo>
                  <a:pt x="0" y="21597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543561" y="5456345"/>
            <a:ext cx="3224539" cy="2280808"/>
            <a:chOff x="0" y="0"/>
            <a:chExt cx="849261" cy="6007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49261" cy="600707"/>
            </a:xfrm>
            <a:custGeom>
              <a:avLst/>
              <a:gdLst/>
              <a:ahLst/>
              <a:cxnLst/>
              <a:rect r="r" b="b" t="t" l="l"/>
              <a:pathLst>
                <a:path h="600707" w="849261">
                  <a:moveTo>
                    <a:pt x="0" y="0"/>
                  </a:moveTo>
                  <a:lnTo>
                    <a:pt x="849261" y="0"/>
                  </a:lnTo>
                  <a:lnTo>
                    <a:pt x="849261" y="600707"/>
                  </a:lnTo>
                  <a:lnTo>
                    <a:pt x="0" y="600707"/>
                  </a:lnTo>
                  <a:close/>
                </a:path>
              </a:pathLst>
            </a:custGeom>
            <a:solidFill>
              <a:srgbClr val="4F3829">
                <a:alpha val="2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49261" cy="6578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474553" y="9690106"/>
            <a:ext cx="1193789" cy="119378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-5400000">
            <a:off x="-342553" y="2073983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400000">
            <a:off x="16306973" y="6858073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7" y="0"/>
                </a:lnTo>
                <a:lnTo>
                  <a:pt x="3102527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4048878" y="-596894"/>
            <a:ext cx="1193789" cy="119378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970968" y="2333725"/>
            <a:ext cx="3558645" cy="4788859"/>
            <a:chOff x="0" y="0"/>
            <a:chExt cx="812800" cy="109378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1093783"/>
            </a:xfrm>
            <a:custGeom>
              <a:avLst/>
              <a:gdLst/>
              <a:ahLst/>
              <a:cxnLst/>
              <a:rect r="r" b="b" t="t" l="l"/>
              <a:pathLst>
                <a:path h="1093783" w="812800">
                  <a:moveTo>
                    <a:pt x="50037" y="0"/>
                  </a:moveTo>
                  <a:lnTo>
                    <a:pt x="762763" y="0"/>
                  </a:lnTo>
                  <a:cubicBezTo>
                    <a:pt x="776034" y="0"/>
                    <a:pt x="788761" y="5272"/>
                    <a:pt x="798144" y="14656"/>
                  </a:cubicBezTo>
                  <a:cubicBezTo>
                    <a:pt x="807528" y="24039"/>
                    <a:pt x="812800" y="36766"/>
                    <a:pt x="812800" y="50037"/>
                  </a:cubicBezTo>
                  <a:lnTo>
                    <a:pt x="812800" y="1043746"/>
                  </a:lnTo>
                  <a:cubicBezTo>
                    <a:pt x="812800" y="1057016"/>
                    <a:pt x="807528" y="1069743"/>
                    <a:pt x="798144" y="1079127"/>
                  </a:cubicBezTo>
                  <a:cubicBezTo>
                    <a:pt x="788761" y="1088511"/>
                    <a:pt x="776034" y="1093783"/>
                    <a:pt x="762763" y="1093783"/>
                  </a:cubicBezTo>
                  <a:lnTo>
                    <a:pt x="50037" y="1093783"/>
                  </a:lnTo>
                  <a:cubicBezTo>
                    <a:pt x="36766" y="1093783"/>
                    <a:pt x="24039" y="1088511"/>
                    <a:pt x="14656" y="1079127"/>
                  </a:cubicBezTo>
                  <a:cubicBezTo>
                    <a:pt x="5272" y="1069743"/>
                    <a:pt x="0" y="1057016"/>
                    <a:pt x="0" y="1043746"/>
                  </a:cubicBezTo>
                  <a:lnTo>
                    <a:pt x="0" y="50037"/>
                  </a:lnTo>
                  <a:cubicBezTo>
                    <a:pt x="0" y="36766"/>
                    <a:pt x="5272" y="24039"/>
                    <a:pt x="14656" y="14656"/>
                  </a:cubicBezTo>
                  <a:cubicBezTo>
                    <a:pt x="24039" y="5272"/>
                    <a:pt x="36766" y="0"/>
                    <a:pt x="50037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36" r="0" b="-36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7978437" y="4445398"/>
            <a:ext cx="356238" cy="508911"/>
          </a:xfrm>
          <a:custGeom>
            <a:avLst/>
            <a:gdLst/>
            <a:ahLst/>
            <a:cxnLst/>
            <a:rect r="r" b="b" t="t" l="l"/>
            <a:pathLst>
              <a:path h="508911" w="356238">
                <a:moveTo>
                  <a:pt x="0" y="0"/>
                </a:moveTo>
                <a:lnTo>
                  <a:pt x="356238" y="0"/>
                </a:lnTo>
                <a:lnTo>
                  <a:pt x="356238" y="508912"/>
                </a:lnTo>
                <a:lnTo>
                  <a:pt x="0" y="5089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7858032" y="5235437"/>
            <a:ext cx="597049" cy="441816"/>
          </a:xfrm>
          <a:custGeom>
            <a:avLst/>
            <a:gdLst/>
            <a:ahLst/>
            <a:cxnLst/>
            <a:rect r="r" b="b" t="t" l="l"/>
            <a:pathLst>
              <a:path h="441816" w="597049">
                <a:moveTo>
                  <a:pt x="0" y="0"/>
                </a:moveTo>
                <a:lnTo>
                  <a:pt x="597048" y="0"/>
                </a:lnTo>
                <a:lnTo>
                  <a:pt x="597048" y="441816"/>
                </a:lnTo>
                <a:lnTo>
                  <a:pt x="0" y="4418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890337" y="6010628"/>
            <a:ext cx="532438" cy="387510"/>
          </a:xfrm>
          <a:custGeom>
            <a:avLst/>
            <a:gdLst/>
            <a:ahLst/>
            <a:cxnLst/>
            <a:rect r="r" b="b" t="t" l="l"/>
            <a:pathLst>
              <a:path h="387510" w="532438">
                <a:moveTo>
                  <a:pt x="0" y="0"/>
                </a:moveTo>
                <a:lnTo>
                  <a:pt x="532438" y="0"/>
                </a:lnTo>
                <a:lnTo>
                  <a:pt x="532438" y="387510"/>
                </a:lnTo>
                <a:lnTo>
                  <a:pt x="0" y="38751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7858032" y="2215220"/>
            <a:ext cx="8418903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319"/>
              </a:lnSpc>
              <a:spcBef>
                <a:spcPct val="0"/>
              </a:spcBef>
            </a:pPr>
            <a:r>
              <a:rPr lang="en-US" sz="8799">
                <a:solidFill>
                  <a:srgbClr val="4F3829"/>
                </a:solidFill>
                <a:latin typeface="Poppins Ultra-Bold"/>
              </a:rPr>
              <a:t>FAHMI EFENDY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637880" y="4454109"/>
            <a:ext cx="4777082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4F3829"/>
                </a:solidFill>
                <a:latin typeface="Poppins Ultra-Bold"/>
              </a:rPr>
              <a:t>Pademangan, Jakarta Utara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637880" y="5210600"/>
            <a:ext cx="6016708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4F3829"/>
                </a:solidFill>
                <a:latin typeface="Poppins Ultra-Bold"/>
              </a:rPr>
              <a:t>Universitas Bina Nusantara Bandung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637880" y="5938604"/>
            <a:ext cx="6016708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4F3829"/>
                </a:solidFill>
                <a:latin typeface="Poppins Ultra-Bold"/>
              </a:rPr>
              <a:t>Computer Science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02036" y="9603651"/>
            <a:ext cx="4237886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17577" y="2014865"/>
            <a:ext cx="8312727" cy="8229600"/>
          </a:xfrm>
          <a:custGeom>
            <a:avLst/>
            <a:gdLst/>
            <a:ahLst/>
            <a:cxnLst/>
            <a:rect r="r" b="b" t="t" l="l"/>
            <a:pathLst>
              <a:path h="8229600" w="8312727">
                <a:moveTo>
                  <a:pt x="0" y="0"/>
                </a:moveTo>
                <a:lnTo>
                  <a:pt x="8312727" y="0"/>
                </a:lnTo>
                <a:lnTo>
                  <a:pt x="831272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606669" y="0"/>
            <a:ext cx="8312727" cy="8229600"/>
          </a:xfrm>
          <a:custGeom>
            <a:avLst/>
            <a:gdLst/>
            <a:ahLst/>
            <a:cxnLst/>
            <a:rect r="r" b="b" t="t" l="l"/>
            <a:pathLst>
              <a:path h="8229600" w="8312727">
                <a:moveTo>
                  <a:pt x="0" y="0"/>
                </a:moveTo>
                <a:lnTo>
                  <a:pt x="8312727" y="0"/>
                </a:lnTo>
                <a:lnTo>
                  <a:pt x="831272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893834" y="9258300"/>
            <a:ext cx="2500333" cy="1368364"/>
          </a:xfrm>
          <a:custGeom>
            <a:avLst/>
            <a:gdLst/>
            <a:ahLst/>
            <a:cxnLst/>
            <a:rect r="r" b="b" t="t" l="l"/>
            <a:pathLst>
              <a:path h="1368364" w="2500333">
                <a:moveTo>
                  <a:pt x="0" y="0"/>
                </a:moveTo>
                <a:lnTo>
                  <a:pt x="2500332" y="0"/>
                </a:lnTo>
                <a:lnTo>
                  <a:pt x="2500332" y="1368364"/>
                </a:lnTo>
                <a:lnTo>
                  <a:pt x="0" y="13683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514385" y="4735421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45234" y="9707609"/>
            <a:ext cx="3086100" cy="469746"/>
            <a:chOff x="0" y="0"/>
            <a:chExt cx="812800" cy="1237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123719"/>
            </a:xfrm>
            <a:custGeom>
              <a:avLst/>
              <a:gdLst/>
              <a:ahLst/>
              <a:cxnLst/>
              <a:rect r="r" b="b" t="t" l="l"/>
              <a:pathLst>
                <a:path h="12371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812800" cy="1808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5234" y="110672"/>
            <a:ext cx="3086100" cy="469746"/>
            <a:chOff x="0" y="0"/>
            <a:chExt cx="812800" cy="1237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123719"/>
            </a:xfrm>
            <a:custGeom>
              <a:avLst/>
              <a:gdLst/>
              <a:ahLst/>
              <a:cxnLst/>
              <a:rect r="r" b="b" t="t" l="l"/>
              <a:pathLst>
                <a:path h="12371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812800" cy="1808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5153884" y="9820882"/>
            <a:ext cx="3086100" cy="469746"/>
            <a:chOff x="0" y="0"/>
            <a:chExt cx="812800" cy="12371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123719"/>
            </a:xfrm>
            <a:custGeom>
              <a:avLst/>
              <a:gdLst/>
              <a:ahLst/>
              <a:cxnLst/>
              <a:rect r="r" b="b" t="t" l="l"/>
              <a:pathLst>
                <a:path h="12371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812800" cy="1808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5153884" y="0"/>
            <a:ext cx="3086100" cy="469746"/>
            <a:chOff x="0" y="0"/>
            <a:chExt cx="812800" cy="12371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123719"/>
            </a:xfrm>
            <a:custGeom>
              <a:avLst/>
              <a:gdLst/>
              <a:ahLst/>
              <a:cxnLst/>
              <a:rect r="r" b="b" t="t" l="l"/>
              <a:pathLst>
                <a:path h="12371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812800" cy="1808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7697435" y="4735421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7" y="0"/>
                </a:lnTo>
                <a:lnTo>
                  <a:pt x="3102527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7836686" y="3161873"/>
            <a:ext cx="2614629" cy="2372182"/>
          </a:xfrm>
          <a:custGeom>
            <a:avLst/>
            <a:gdLst/>
            <a:ahLst/>
            <a:cxnLst/>
            <a:rect r="r" b="b" t="t" l="l"/>
            <a:pathLst>
              <a:path h="2372182" w="2614629">
                <a:moveTo>
                  <a:pt x="0" y="0"/>
                </a:moveTo>
                <a:lnTo>
                  <a:pt x="2614628" y="0"/>
                </a:lnTo>
                <a:lnTo>
                  <a:pt x="2614628" y="2372181"/>
                </a:lnTo>
                <a:lnTo>
                  <a:pt x="0" y="23721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3350604" y="3030818"/>
            <a:ext cx="3179630" cy="2503236"/>
          </a:xfrm>
          <a:custGeom>
            <a:avLst/>
            <a:gdLst/>
            <a:ahLst/>
            <a:cxnLst/>
            <a:rect r="r" b="b" t="t" l="l"/>
            <a:pathLst>
              <a:path h="2503236" w="3179630">
                <a:moveTo>
                  <a:pt x="0" y="0"/>
                </a:moveTo>
                <a:lnTo>
                  <a:pt x="3179631" y="0"/>
                </a:lnTo>
                <a:lnTo>
                  <a:pt x="3179631" y="2503236"/>
                </a:lnTo>
                <a:lnTo>
                  <a:pt x="0" y="25032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4478726" y="605165"/>
            <a:ext cx="9330548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4F3829"/>
                </a:solidFill>
                <a:latin typeface="Poppins Ultra-Bold"/>
              </a:rPr>
              <a:t>HANDLING WEAKNESSS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43344" y="5697548"/>
            <a:ext cx="3901924" cy="778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4F3829"/>
                </a:solidFill>
                <a:latin typeface="Canva Sans 2 Bold"/>
              </a:rPr>
              <a:t>Discussion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924640" y="5697547"/>
            <a:ext cx="4438719" cy="778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4F3829"/>
                </a:solidFill>
                <a:latin typeface="Canva Sans 2 Bold"/>
              </a:rPr>
              <a:t>Task Priority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1110742" y="3161873"/>
            <a:ext cx="2422513" cy="2422513"/>
          </a:xfrm>
          <a:custGeom>
            <a:avLst/>
            <a:gdLst/>
            <a:ahLst/>
            <a:cxnLst/>
            <a:rect r="r" b="b" t="t" l="l"/>
            <a:pathLst>
              <a:path h="2422513" w="2422513">
                <a:moveTo>
                  <a:pt x="0" y="0"/>
                </a:moveTo>
                <a:lnTo>
                  <a:pt x="2422513" y="0"/>
                </a:lnTo>
                <a:lnTo>
                  <a:pt x="2422513" y="2422512"/>
                </a:lnTo>
                <a:lnTo>
                  <a:pt x="0" y="242251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88919">
            <a:off x="3555792" y="3488018"/>
            <a:ext cx="2116571" cy="1770223"/>
          </a:xfrm>
          <a:custGeom>
            <a:avLst/>
            <a:gdLst/>
            <a:ahLst/>
            <a:cxnLst/>
            <a:rect r="r" b="b" t="t" l="l"/>
            <a:pathLst>
              <a:path h="1770223" w="2116571">
                <a:moveTo>
                  <a:pt x="0" y="0"/>
                </a:moveTo>
                <a:lnTo>
                  <a:pt x="2116571" y="0"/>
                </a:lnTo>
                <a:lnTo>
                  <a:pt x="2116571" y="1770223"/>
                </a:lnTo>
                <a:lnTo>
                  <a:pt x="0" y="177022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150756" y="5697548"/>
            <a:ext cx="5251284" cy="778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4F3829"/>
                </a:solidFill>
                <a:latin typeface="Canva Sans 2 Bold"/>
              </a:rPr>
              <a:t>Documentation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97520" y="2057400"/>
            <a:ext cx="8312727" cy="8229600"/>
          </a:xfrm>
          <a:custGeom>
            <a:avLst/>
            <a:gdLst/>
            <a:ahLst/>
            <a:cxnLst/>
            <a:rect r="r" b="b" t="t" l="l"/>
            <a:pathLst>
              <a:path h="8229600" w="8312727">
                <a:moveTo>
                  <a:pt x="0" y="0"/>
                </a:moveTo>
                <a:lnTo>
                  <a:pt x="8312727" y="0"/>
                </a:lnTo>
                <a:lnTo>
                  <a:pt x="831272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606669" y="0"/>
            <a:ext cx="8312727" cy="8229600"/>
          </a:xfrm>
          <a:custGeom>
            <a:avLst/>
            <a:gdLst/>
            <a:ahLst/>
            <a:cxnLst/>
            <a:rect r="r" b="b" t="t" l="l"/>
            <a:pathLst>
              <a:path h="8229600" w="8312727">
                <a:moveTo>
                  <a:pt x="0" y="0"/>
                </a:moveTo>
                <a:lnTo>
                  <a:pt x="8312727" y="0"/>
                </a:lnTo>
                <a:lnTo>
                  <a:pt x="831272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514385" y="4735421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9817254"/>
            <a:ext cx="18288000" cy="469746"/>
            <a:chOff x="0" y="0"/>
            <a:chExt cx="4816593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23719"/>
            </a:xfrm>
            <a:custGeom>
              <a:avLst/>
              <a:gdLst/>
              <a:ahLst/>
              <a:cxnLst/>
              <a:rect r="r" b="b" t="t" l="l"/>
              <a:pathLst>
                <a:path h="123719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816593" cy="1808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18288000" cy="714375"/>
            <a:chOff x="0" y="0"/>
            <a:chExt cx="4816593" cy="1881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16592" cy="188148"/>
            </a:xfrm>
            <a:custGeom>
              <a:avLst/>
              <a:gdLst/>
              <a:ahLst/>
              <a:cxnLst/>
              <a:rect r="r" b="b" t="t" l="l"/>
              <a:pathLst>
                <a:path h="18814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88148"/>
                  </a:lnTo>
                  <a:lnTo>
                    <a:pt x="0" y="188148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4816593" cy="2452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7697435" y="4735421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7" y="0"/>
                </a:lnTo>
                <a:lnTo>
                  <a:pt x="3102527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934511" y="3024961"/>
            <a:ext cx="3090017" cy="3147239"/>
          </a:xfrm>
          <a:custGeom>
            <a:avLst/>
            <a:gdLst/>
            <a:ahLst/>
            <a:cxnLst/>
            <a:rect r="r" b="b" t="t" l="l"/>
            <a:pathLst>
              <a:path h="3147239" w="3090017">
                <a:moveTo>
                  <a:pt x="0" y="0"/>
                </a:moveTo>
                <a:lnTo>
                  <a:pt x="3090017" y="0"/>
                </a:lnTo>
                <a:lnTo>
                  <a:pt x="3090017" y="3147239"/>
                </a:lnTo>
                <a:lnTo>
                  <a:pt x="0" y="31472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808900" y="6366674"/>
            <a:ext cx="5020979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8D5D39"/>
                </a:solidFill>
                <a:latin typeface="Canva Sans 2 Bold"/>
              </a:rPr>
              <a:t>Teach Other About Website Development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934201" y="847725"/>
            <a:ext cx="6419597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4F3829"/>
                </a:solidFill>
                <a:latin typeface="Poppins Ultra-Bold"/>
              </a:rPr>
              <a:t>PLAN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750166" y="2974178"/>
            <a:ext cx="7393834" cy="3248804"/>
          </a:xfrm>
          <a:custGeom>
            <a:avLst/>
            <a:gdLst/>
            <a:ahLst/>
            <a:cxnLst/>
            <a:rect r="r" b="b" t="t" l="l"/>
            <a:pathLst>
              <a:path h="3248804" w="7393834">
                <a:moveTo>
                  <a:pt x="0" y="0"/>
                </a:moveTo>
                <a:lnTo>
                  <a:pt x="7393834" y="0"/>
                </a:lnTo>
                <a:lnTo>
                  <a:pt x="7393834" y="3248804"/>
                </a:lnTo>
                <a:lnTo>
                  <a:pt x="0" y="324880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-18898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774051" y="6366674"/>
            <a:ext cx="5020979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8D5D39"/>
                </a:solidFill>
                <a:latin typeface="Canva Sans 2 Bold"/>
              </a:rPr>
              <a:t>Keep Learning about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8D5D39"/>
                </a:solidFill>
                <a:latin typeface="Canva Sans 2 Bold"/>
              </a:rPr>
              <a:t>Website Development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F38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2227" y="9589769"/>
            <a:ext cx="4237886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934201" y="630086"/>
            <a:ext cx="6419597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4F6FC"/>
                </a:solidFill>
                <a:latin typeface="Poppins Ultra-Bold"/>
              </a:rPr>
              <a:t>SUGGESTION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1105323" y="2315742"/>
            <a:ext cx="20498646" cy="6400994"/>
            <a:chOff x="0" y="0"/>
            <a:chExt cx="5398820" cy="16858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98820" cy="1685859"/>
            </a:xfrm>
            <a:custGeom>
              <a:avLst/>
              <a:gdLst/>
              <a:ahLst/>
              <a:cxnLst/>
              <a:rect r="r" b="b" t="t" l="l"/>
              <a:pathLst>
                <a:path h="1685859" w="5398820">
                  <a:moveTo>
                    <a:pt x="0" y="0"/>
                  </a:moveTo>
                  <a:lnTo>
                    <a:pt x="5398820" y="0"/>
                  </a:lnTo>
                  <a:lnTo>
                    <a:pt x="5398820" y="1685859"/>
                  </a:lnTo>
                  <a:lnTo>
                    <a:pt x="0" y="1685859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98820" cy="1733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324242" y="3439040"/>
            <a:ext cx="3730799" cy="3399690"/>
          </a:xfrm>
          <a:custGeom>
            <a:avLst/>
            <a:gdLst/>
            <a:ahLst/>
            <a:cxnLst/>
            <a:rect r="r" b="b" t="t" l="l"/>
            <a:pathLst>
              <a:path h="3399690" w="3730799">
                <a:moveTo>
                  <a:pt x="0" y="0"/>
                </a:moveTo>
                <a:lnTo>
                  <a:pt x="3730799" y="0"/>
                </a:lnTo>
                <a:lnTo>
                  <a:pt x="3730799" y="3399690"/>
                </a:lnTo>
                <a:lnTo>
                  <a:pt x="0" y="33996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525701" y="3602596"/>
            <a:ext cx="3236598" cy="3224461"/>
          </a:xfrm>
          <a:custGeom>
            <a:avLst/>
            <a:gdLst/>
            <a:ahLst/>
            <a:cxnLst/>
            <a:rect r="r" b="b" t="t" l="l"/>
            <a:pathLst>
              <a:path h="3224461" w="3236598">
                <a:moveTo>
                  <a:pt x="0" y="0"/>
                </a:moveTo>
                <a:lnTo>
                  <a:pt x="3236598" y="0"/>
                </a:lnTo>
                <a:lnTo>
                  <a:pt x="3236598" y="3224461"/>
                </a:lnTo>
                <a:lnTo>
                  <a:pt x="0" y="32244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56828" y="7048828"/>
            <a:ext cx="4265627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4F3829"/>
                </a:solidFill>
                <a:latin typeface="Canva Sans 2 Bold"/>
              </a:rPr>
              <a:t>WFO Shifting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212044" y="7048828"/>
            <a:ext cx="5863913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4F3829"/>
                </a:solidFill>
                <a:latin typeface="Canva Sans 2 Bold"/>
              </a:rPr>
              <a:t>Extend Daily Task </a:t>
            </a:r>
          </a:p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4F3829"/>
                </a:solidFill>
                <a:latin typeface="Canva Sans 2 Bold"/>
              </a:rPr>
              <a:t>Deadline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2802081" y="3462387"/>
            <a:ext cx="4457219" cy="3376344"/>
          </a:xfrm>
          <a:custGeom>
            <a:avLst/>
            <a:gdLst/>
            <a:ahLst/>
            <a:cxnLst/>
            <a:rect r="r" b="b" t="t" l="l"/>
            <a:pathLst>
              <a:path h="3376344" w="4457219">
                <a:moveTo>
                  <a:pt x="0" y="0"/>
                </a:moveTo>
                <a:lnTo>
                  <a:pt x="4457219" y="0"/>
                </a:lnTo>
                <a:lnTo>
                  <a:pt x="4457219" y="3376343"/>
                </a:lnTo>
                <a:lnTo>
                  <a:pt x="0" y="33763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219510" y="7029778"/>
            <a:ext cx="5622361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4F3829"/>
                </a:solidFill>
                <a:latin typeface="Canva Sans 2 Bold"/>
              </a:rPr>
              <a:t>More Group Project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093211"/>
            <a:ext cx="18288000" cy="1193789"/>
            <a:chOff x="0" y="0"/>
            <a:chExt cx="12451519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451519" cy="812800"/>
            </a:xfrm>
            <a:custGeom>
              <a:avLst/>
              <a:gdLst/>
              <a:ahLst/>
              <a:cxnLst/>
              <a:rect r="r" b="b" t="t" l="l"/>
              <a:pathLst>
                <a:path h="812800" w="12451519">
                  <a:moveTo>
                    <a:pt x="0" y="0"/>
                  </a:moveTo>
                  <a:lnTo>
                    <a:pt x="12451519" y="0"/>
                  </a:lnTo>
                  <a:lnTo>
                    <a:pt x="12451519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2451519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486184" y="686611"/>
            <a:ext cx="7315632" cy="7869292"/>
          </a:xfrm>
          <a:custGeom>
            <a:avLst/>
            <a:gdLst/>
            <a:ahLst/>
            <a:cxnLst/>
            <a:rect r="r" b="b" t="t" l="l"/>
            <a:pathLst>
              <a:path h="7869292" w="7315632">
                <a:moveTo>
                  <a:pt x="0" y="0"/>
                </a:moveTo>
                <a:lnTo>
                  <a:pt x="7315632" y="0"/>
                </a:lnTo>
                <a:lnTo>
                  <a:pt x="7315632" y="7869292"/>
                </a:lnTo>
                <a:lnTo>
                  <a:pt x="0" y="78692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57284"/>
            <a:ext cx="3382125" cy="1985270"/>
            <a:chOff x="0" y="0"/>
            <a:chExt cx="890765" cy="5228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90765" cy="522870"/>
            </a:xfrm>
            <a:custGeom>
              <a:avLst/>
              <a:gdLst/>
              <a:ahLst/>
              <a:cxnLst/>
              <a:rect r="r" b="b" t="t" l="l"/>
              <a:pathLst>
                <a:path h="522870" w="890765">
                  <a:moveTo>
                    <a:pt x="0" y="0"/>
                  </a:moveTo>
                  <a:lnTo>
                    <a:pt x="890765" y="0"/>
                  </a:lnTo>
                  <a:lnTo>
                    <a:pt x="890765" y="522870"/>
                  </a:lnTo>
                  <a:lnTo>
                    <a:pt x="0" y="522870"/>
                  </a:lnTo>
                  <a:close/>
                </a:path>
              </a:pathLst>
            </a:custGeom>
            <a:solidFill>
              <a:srgbClr val="4F3829">
                <a:alpha val="2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90765" cy="580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6736737" y="179736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4048878" y="-596894"/>
            <a:ext cx="1193789" cy="119378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782669" y="5030371"/>
            <a:ext cx="1771057" cy="1540050"/>
          </a:xfrm>
          <a:custGeom>
            <a:avLst/>
            <a:gdLst/>
            <a:ahLst/>
            <a:cxnLst/>
            <a:rect r="r" b="b" t="t" l="l"/>
            <a:pathLst>
              <a:path h="1540050" w="1771057">
                <a:moveTo>
                  <a:pt x="0" y="0"/>
                </a:moveTo>
                <a:lnTo>
                  <a:pt x="1771057" y="0"/>
                </a:lnTo>
                <a:lnTo>
                  <a:pt x="1771057" y="1540049"/>
                </a:lnTo>
                <a:lnTo>
                  <a:pt x="0" y="15400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958330" y="7162784"/>
            <a:ext cx="3299159" cy="1704425"/>
          </a:xfrm>
          <a:custGeom>
            <a:avLst/>
            <a:gdLst/>
            <a:ahLst/>
            <a:cxnLst/>
            <a:rect r="r" b="b" t="t" l="l"/>
            <a:pathLst>
              <a:path h="1704425" w="3299159">
                <a:moveTo>
                  <a:pt x="0" y="0"/>
                </a:moveTo>
                <a:lnTo>
                  <a:pt x="3299159" y="0"/>
                </a:lnTo>
                <a:lnTo>
                  <a:pt x="3299159" y="1704425"/>
                </a:lnTo>
                <a:lnTo>
                  <a:pt x="0" y="17044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679389" y="7637641"/>
            <a:ext cx="4929222" cy="1126385"/>
          </a:xfrm>
          <a:custGeom>
            <a:avLst/>
            <a:gdLst/>
            <a:ahLst/>
            <a:cxnLst/>
            <a:rect r="r" b="b" t="t" l="l"/>
            <a:pathLst>
              <a:path h="1126385" w="4929222">
                <a:moveTo>
                  <a:pt x="0" y="0"/>
                </a:moveTo>
                <a:lnTo>
                  <a:pt x="4929222" y="0"/>
                </a:lnTo>
                <a:lnTo>
                  <a:pt x="4929222" y="1126386"/>
                </a:lnTo>
                <a:lnTo>
                  <a:pt x="0" y="11263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692" t="-37655" r="-11234" b="-18827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064933" y="4896843"/>
            <a:ext cx="1807105" cy="1807105"/>
          </a:xfrm>
          <a:custGeom>
            <a:avLst/>
            <a:gdLst/>
            <a:ahLst/>
            <a:cxnLst/>
            <a:rect r="r" b="b" t="t" l="l"/>
            <a:pathLst>
              <a:path h="1807105" w="1807105">
                <a:moveTo>
                  <a:pt x="0" y="0"/>
                </a:moveTo>
                <a:lnTo>
                  <a:pt x="1807105" y="0"/>
                </a:lnTo>
                <a:lnTo>
                  <a:pt x="1807105" y="1807105"/>
                </a:lnTo>
                <a:lnTo>
                  <a:pt x="0" y="18071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16880" y="7059222"/>
            <a:ext cx="1502636" cy="1502636"/>
          </a:xfrm>
          <a:custGeom>
            <a:avLst/>
            <a:gdLst/>
            <a:ahLst/>
            <a:cxnLst/>
            <a:rect r="r" b="b" t="t" l="l"/>
            <a:pathLst>
              <a:path h="1502636" w="1502636">
                <a:moveTo>
                  <a:pt x="0" y="0"/>
                </a:moveTo>
                <a:lnTo>
                  <a:pt x="1502636" y="0"/>
                </a:lnTo>
                <a:lnTo>
                  <a:pt x="1502636" y="1502636"/>
                </a:lnTo>
                <a:lnTo>
                  <a:pt x="0" y="150263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104174" y="7059222"/>
            <a:ext cx="1728624" cy="1562244"/>
          </a:xfrm>
          <a:custGeom>
            <a:avLst/>
            <a:gdLst/>
            <a:ahLst/>
            <a:cxnLst/>
            <a:rect r="r" b="b" t="t" l="l"/>
            <a:pathLst>
              <a:path h="1562244" w="1728624">
                <a:moveTo>
                  <a:pt x="0" y="0"/>
                </a:moveTo>
                <a:lnTo>
                  <a:pt x="1728623" y="0"/>
                </a:lnTo>
                <a:lnTo>
                  <a:pt x="1728623" y="1562244"/>
                </a:lnTo>
                <a:lnTo>
                  <a:pt x="0" y="156224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8140900" y="5570558"/>
            <a:ext cx="2006199" cy="1314002"/>
          </a:xfrm>
          <a:custGeom>
            <a:avLst/>
            <a:gdLst/>
            <a:ahLst/>
            <a:cxnLst/>
            <a:rect r="r" b="b" t="t" l="l"/>
            <a:pathLst>
              <a:path h="1314002" w="2006199">
                <a:moveTo>
                  <a:pt x="0" y="0"/>
                </a:moveTo>
                <a:lnTo>
                  <a:pt x="2006200" y="0"/>
                </a:lnTo>
                <a:lnTo>
                  <a:pt x="2006200" y="1314002"/>
                </a:lnTo>
                <a:lnTo>
                  <a:pt x="0" y="131400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6295003" y="5446031"/>
            <a:ext cx="1560147" cy="1560147"/>
          </a:xfrm>
          <a:custGeom>
            <a:avLst/>
            <a:gdLst/>
            <a:ahLst/>
            <a:cxnLst/>
            <a:rect r="r" b="b" t="t" l="l"/>
            <a:pathLst>
              <a:path h="1560147" w="1560147">
                <a:moveTo>
                  <a:pt x="0" y="0"/>
                </a:moveTo>
                <a:lnTo>
                  <a:pt x="1560147" y="0"/>
                </a:lnTo>
                <a:lnTo>
                  <a:pt x="1560147" y="1560147"/>
                </a:lnTo>
                <a:lnTo>
                  <a:pt x="0" y="156014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3718594" y="5289029"/>
            <a:ext cx="1627098" cy="1627098"/>
          </a:xfrm>
          <a:custGeom>
            <a:avLst/>
            <a:gdLst/>
            <a:ahLst/>
            <a:cxnLst/>
            <a:rect r="r" b="b" t="t" l="l"/>
            <a:pathLst>
              <a:path h="1627098" w="1627098">
                <a:moveTo>
                  <a:pt x="0" y="0"/>
                </a:moveTo>
                <a:lnTo>
                  <a:pt x="1627097" y="0"/>
                </a:lnTo>
                <a:lnTo>
                  <a:pt x="1627097" y="1627098"/>
                </a:lnTo>
                <a:lnTo>
                  <a:pt x="0" y="162709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5657920" y="5225061"/>
            <a:ext cx="1781116" cy="1781116"/>
          </a:xfrm>
          <a:custGeom>
            <a:avLst/>
            <a:gdLst/>
            <a:ahLst/>
            <a:cxnLst/>
            <a:rect r="r" b="b" t="t" l="l"/>
            <a:pathLst>
              <a:path h="1781116" w="1781116">
                <a:moveTo>
                  <a:pt x="0" y="0"/>
                </a:moveTo>
                <a:lnTo>
                  <a:pt x="1781116" y="0"/>
                </a:lnTo>
                <a:lnTo>
                  <a:pt x="1781116" y="1781117"/>
                </a:lnTo>
                <a:lnTo>
                  <a:pt x="0" y="178111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0432850" y="5395896"/>
            <a:ext cx="1663326" cy="1663326"/>
          </a:xfrm>
          <a:custGeom>
            <a:avLst/>
            <a:gdLst/>
            <a:ahLst/>
            <a:cxnLst/>
            <a:rect r="r" b="b" t="t" l="l"/>
            <a:pathLst>
              <a:path h="1663326" w="1663326">
                <a:moveTo>
                  <a:pt x="0" y="0"/>
                </a:moveTo>
                <a:lnTo>
                  <a:pt x="1663326" y="0"/>
                </a:lnTo>
                <a:lnTo>
                  <a:pt x="1663326" y="1663326"/>
                </a:lnTo>
                <a:lnTo>
                  <a:pt x="0" y="1663326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668198" y="423454"/>
            <a:ext cx="7475802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9"/>
              </a:lnSpc>
              <a:spcBef>
                <a:spcPct val="0"/>
              </a:spcBef>
            </a:pPr>
            <a:r>
              <a:rPr lang="en-US" sz="8799">
                <a:solidFill>
                  <a:srgbClr val="4F3829"/>
                </a:solidFill>
                <a:latin typeface="Poppins Ultra-Bold"/>
              </a:rPr>
              <a:t>TECH STACK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3936208"/>
            <a:ext cx="3224593" cy="750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2A73B"/>
                </a:solidFill>
                <a:latin typeface="Poppins Ultra-Bold"/>
              </a:rPr>
              <a:t>FRONT END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531704" y="3936208"/>
            <a:ext cx="3224593" cy="750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2A73B"/>
                </a:solidFill>
                <a:latin typeface="Poppins Ultra-Bold"/>
              </a:rPr>
              <a:t>BACK END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032896" y="3936208"/>
            <a:ext cx="3224593" cy="750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2A73B"/>
                </a:solidFill>
                <a:latin typeface="Poppins Ultra-Bold"/>
              </a:rPr>
              <a:t>DATABASE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620351" y="9603651"/>
            <a:ext cx="4237886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049003" y="0"/>
            <a:ext cx="7238997" cy="10287000"/>
            <a:chOff x="0" y="0"/>
            <a:chExt cx="9651996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6412" t="0" r="16674" b="0"/>
            <a:stretch>
              <a:fillRect/>
            </a:stretch>
          </p:blipFill>
          <p:spPr>
            <a:xfrm flipH="false" flipV="false">
              <a:off x="0" y="0"/>
              <a:ext cx="9651996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11049003" cy="10287000"/>
            <a:chOff x="0" y="0"/>
            <a:chExt cx="2910025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910025" cy="2709333"/>
            </a:xfrm>
            <a:custGeom>
              <a:avLst/>
              <a:gdLst/>
              <a:ahLst/>
              <a:cxnLst/>
              <a:rect r="r" b="b" t="t" l="l"/>
              <a:pathLst>
                <a:path h="2709333" w="2910025">
                  <a:moveTo>
                    <a:pt x="0" y="0"/>
                  </a:moveTo>
                  <a:lnTo>
                    <a:pt x="2910025" y="0"/>
                  </a:lnTo>
                  <a:lnTo>
                    <a:pt x="291002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ADDC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910025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1978850"/>
            <a:ext cx="4578357" cy="750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4F3829"/>
                </a:solidFill>
                <a:latin typeface="Poppins Ultra-Bold"/>
              </a:rPr>
              <a:t>List of Feature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28022" y="3089808"/>
            <a:ext cx="568224" cy="733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74"/>
              </a:lnSpc>
              <a:spcBef>
                <a:spcPct val="0"/>
              </a:spcBef>
            </a:pPr>
            <a:r>
              <a:rPr lang="en-US" sz="4124">
                <a:solidFill>
                  <a:srgbClr val="4F3829"/>
                </a:solidFill>
                <a:latin typeface="Poppins Ultra-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408126" y="3213639"/>
            <a:ext cx="367679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4F3829"/>
                </a:solidFill>
                <a:latin typeface="Poppins Bold"/>
              </a:rPr>
              <a:t>Authentication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28022" y="4004220"/>
            <a:ext cx="738877" cy="733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74"/>
              </a:lnSpc>
              <a:spcBef>
                <a:spcPct val="0"/>
              </a:spcBef>
            </a:pPr>
            <a:r>
              <a:rPr lang="en-US" sz="4124">
                <a:solidFill>
                  <a:srgbClr val="4F3829"/>
                </a:solidFill>
                <a:latin typeface="Poppins Ultra-Bold"/>
              </a:rPr>
              <a:t>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08126" y="4128051"/>
            <a:ext cx="303361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4F3829"/>
                </a:solidFill>
                <a:latin typeface="Poppins Bold"/>
              </a:rPr>
              <a:t>Browse House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28022" y="4918632"/>
            <a:ext cx="682029" cy="733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74"/>
              </a:lnSpc>
              <a:spcBef>
                <a:spcPct val="0"/>
              </a:spcBef>
            </a:pPr>
            <a:r>
              <a:rPr lang="en-US" sz="4124">
                <a:solidFill>
                  <a:srgbClr val="4F3829"/>
                </a:solidFill>
                <a:latin typeface="Poppins Ultra-Bold"/>
              </a:rPr>
              <a:t>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08126" y="5042463"/>
            <a:ext cx="25774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4F3829"/>
                </a:solidFill>
                <a:latin typeface="Poppins Bold"/>
              </a:rPr>
              <a:t>Favorite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28022" y="5833045"/>
            <a:ext cx="749173" cy="733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74"/>
              </a:lnSpc>
              <a:spcBef>
                <a:spcPct val="0"/>
              </a:spcBef>
            </a:pPr>
            <a:r>
              <a:rPr lang="en-US" sz="4124">
                <a:solidFill>
                  <a:srgbClr val="4F3829"/>
                </a:solidFill>
                <a:latin typeface="Poppins Ultra-Bold"/>
              </a:rPr>
              <a:t>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08126" y="5956875"/>
            <a:ext cx="294171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4F3829"/>
                </a:solidFill>
                <a:latin typeface="Poppins Bold"/>
              </a:rPr>
              <a:t>Appointment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28022" y="6747457"/>
            <a:ext cx="738877" cy="733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74"/>
              </a:lnSpc>
              <a:spcBef>
                <a:spcPct val="0"/>
              </a:spcBef>
            </a:pPr>
            <a:r>
              <a:rPr lang="en-US" sz="4124">
                <a:solidFill>
                  <a:srgbClr val="4F3829"/>
                </a:solidFill>
                <a:latin typeface="Poppins Ultra-Bold"/>
              </a:rPr>
              <a:t>05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408126" y="6871288"/>
            <a:ext cx="221616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4F3829"/>
                </a:solidFill>
                <a:latin typeface="Poppins Bold"/>
              </a:rPr>
              <a:t>Chatting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59790" y="8982075"/>
            <a:ext cx="4064712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9481600" y="7066205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7" y="0"/>
                </a:lnTo>
                <a:lnTo>
                  <a:pt x="3102527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1934" y="0"/>
            <a:ext cx="1853531" cy="10287000"/>
            <a:chOff x="0" y="0"/>
            <a:chExt cx="1261991" cy="7003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61991" cy="7003979"/>
            </a:xfrm>
            <a:custGeom>
              <a:avLst/>
              <a:gdLst/>
              <a:ahLst/>
              <a:cxnLst/>
              <a:rect r="r" b="b" t="t" l="l"/>
              <a:pathLst>
                <a:path h="7003979" w="1261991">
                  <a:moveTo>
                    <a:pt x="0" y="0"/>
                  </a:moveTo>
                  <a:lnTo>
                    <a:pt x="1261991" y="0"/>
                  </a:lnTo>
                  <a:lnTo>
                    <a:pt x="1261991" y="7003979"/>
                  </a:lnTo>
                  <a:lnTo>
                    <a:pt x="0" y="7003979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261991" cy="70611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2213023" y="-496419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400000">
            <a:off x="16306973" y="6858073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7" y="0"/>
                </a:lnTo>
                <a:lnTo>
                  <a:pt x="3102527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085577" y="8529422"/>
            <a:ext cx="1193789" cy="119378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484303" y="1028700"/>
            <a:ext cx="9018785" cy="8241516"/>
          </a:xfrm>
          <a:custGeom>
            <a:avLst/>
            <a:gdLst/>
            <a:ahLst/>
            <a:cxnLst/>
            <a:rect r="r" b="b" t="t" l="l"/>
            <a:pathLst>
              <a:path h="8241516" w="9018785">
                <a:moveTo>
                  <a:pt x="0" y="0"/>
                </a:moveTo>
                <a:lnTo>
                  <a:pt x="9018785" y="0"/>
                </a:lnTo>
                <a:lnTo>
                  <a:pt x="9018785" y="8241516"/>
                </a:lnTo>
                <a:lnTo>
                  <a:pt x="0" y="82415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47003" y="3435985"/>
            <a:ext cx="6996997" cy="3157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319"/>
              </a:lnSpc>
            </a:pPr>
            <a:r>
              <a:rPr lang="en-US" sz="8799">
                <a:solidFill>
                  <a:srgbClr val="4F3829"/>
                </a:solidFill>
                <a:latin typeface="Poppins Ultra-Bold"/>
              </a:rPr>
              <a:t>Customer</a:t>
            </a:r>
          </a:p>
          <a:p>
            <a:pPr>
              <a:lnSpc>
                <a:spcPts val="12319"/>
              </a:lnSpc>
              <a:spcBef>
                <a:spcPct val="0"/>
              </a:spcBef>
            </a:pPr>
            <a:r>
              <a:rPr lang="en-US" sz="8799">
                <a:solidFill>
                  <a:srgbClr val="4F3829"/>
                </a:solidFill>
                <a:latin typeface="Poppins Ultra-Bold"/>
              </a:rPr>
              <a:t>Flowchart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32356" y="9210675"/>
            <a:ext cx="4237886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1934" y="0"/>
            <a:ext cx="1853531" cy="10287000"/>
            <a:chOff x="0" y="0"/>
            <a:chExt cx="1261991" cy="7003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61991" cy="7003979"/>
            </a:xfrm>
            <a:custGeom>
              <a:avLst/>
              <a:gdLst/>
              <a:ahLst/>
              <a:cxnLst/>
              <a:rect r="r" b="b" t="t" l="l"/>
              <a:pathLst>
                <a:path h="7003979" w="1261991">
                  <a:moveTo>
                    <a:pt x="0" y="0"/>
                  </a:moveTo>
                  <a:lnTo>
                    <a:pt x="1261991" y="0"/>
                  </a:lnTo>
                  <a:lnTo>
                    <a:pt x="1261991" y="7003979"/>
                  </a:lnTo>
                  <a:lnTo>
                    <a:pt x="0" y="7003979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261991" cy="70611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2213023" y="-496419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400000">
            <a:off x="16306973" y="6858073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7" y="0"/>
                </a:lnTo>
                <a:lnTo>
                  <a:pt x="3102527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6778480" y="1405382"/>
            <a:ext cx="1193789" cy="119378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407504" y="1843683"/>
            <a:ext cx="8967870" cy="6599634"/>
          </a:xfrm>
          <a:custGeom>
            <a:avLst/>
            <a:gdLst/>
            <a:ahLst/>
            <a:cxnLst/>
            <a:rect r="r" b="b" t="t" l="l"/>
            <a:pathLst>
              <a:path h="6599634" w="8967870">
                <a:moveTo>
                  <a:pt x="0" y="0"/>
                </a:moveTo>
                <a:lnTo>
                  <a:pt x="8967870" y="0"/>
                </a:lnTo>
                <a:lnTo>
                  <a:pt x="8967870" y="6599634"/>
                </a:lnTo>
                <a:lnTo>
                  <a:pt x="0" y="65996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47003" y="3435985"/>
            <a:ext cx="6996997" cy="3157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319"/>
              </a:lnSpc>
            </a:pPr>
            <a:r>
              <a:rPr lang="en-US" sz="8799">
                <a:solidFill>
                  <a:srgbClr val="4F3829"/>
                </a:solidFill>
                <a:latin typeface="Poppins Ultra-Bold"/>
              </a:rPr>
              <a:t>Seller</a:t>
            </a:r>
          </a:p>
          <a:p>
            <a:pPr>
              <a:lnSpc>
                <a:spcPts val="12319"/>
              </a:lnSpc>
              <a:spcBef>
                <a:spcPct val="0"/>
              </a:spcBef>
            </a:pPr>
            <a:r>
              <a:rPr lang="en-US" sz="8799">
                <a:solidFill>
                  <a:srgbClr val="4F3829"/>
                </a:solidFill>
                <a:latin typeface="Poppins Ultra-Bold"/>
              </a:rPr>
              <a:t>Flowchart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32356" y="9210675"/>
            <a:ext cx="4237886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1551263" y="4294536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472191" y="311582"/>
            <a:ext cx="767059" cy="812368"/>
            <a:chOff x="0" y="0"/>
            <a:chExt cx="202024" cy="21395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2024" cy="213957"/>
            </a:xfrm>
            <a:custGeom>
              <a:avLst/>
              <a:gdLst/>
              <a:ahLst/>
              <a:cxnLst/>
              <a:rect r="r" b="b" t="t" l="l"/>
              <a:pathLst>
                <a:path h="213957" w="202024">
                  <a:moveTo>
                    <a:pt x="0" y="0"/>
                  </a:moveTo>
                  <a:lnTo>
                    <a:pt x="202024" y="0"/>
                  </a:lnTo>
                  <a:lnTo>
                    <a:pt x="202024" y="213957"/>
                  </a:lnTo>
                  <a:lnTo>
                    <a:pt x="0" y="213957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02024" cy="2711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481762" y="9048750"/>
            <a:ext cx="767059" cy="812368"/>
            <a:chOff x="0" y="0"/>
            <a:chExt cx="202024" cy="21395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2024" cy="213957"/>
            </a:xfrm>
            <a:custGeom>
              <a:avLst/>
              <a:gdLst/>
              <a:ahLst/>
              <a:cxnLst/>
              <a:rect r="r" b="b" t="t" l="l"/>
              <a:pathLst>
                <a:path h="213957" w="202024">
                  <a:moveTo>
                    <a:pt x="0" y="0"/>
                  </a:moveTo>
                  <a:lnTo>
                    <a:pt x="202024" y="0"/>
                  </a:lnTo>
                  <a:lnTo>
                    <a:pt x="202024" y="213957"/>
                  </a:lnTo>
                  <a:lnTo>
                    <a:pt x="0" y="213957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02024" cy="2711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303054" y="1410449"/>
            <a:ext cx="767059" cy="812368"/>
            <a:chOff x="0" y="0"/>
            <a:chExt cx="202024" cy="21395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2024" cy="213957"/>
            </a:xfrm>
            <a:custGeom>
              <a:avLst/>
              <a:gdLst/>
              <a:ahLst/>
              <a:cxnLst/>
              <a:rect r="r" b="b" t="t" l="l"/>
              <a:pathLst>
                <a:path h="213957" w="202024">
                  <a:moveTo>
                    <a:pt x="0" y="0"/>
                  </a:moveTo>
                  <a:lnTo>
                    <a:pt x="202024" y="0"/>
                  </a:lnTo>
                  <a:lnTo>
                    <a:pt x="202024" y="213957"/>
                  </a:lnTo>
                  <a:lnTo>
                    <a:pt x="0" y="213957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02024" cy="2711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8770041" y="527266"/>
            <a:ext cx="7916542" cy="9104691"/>
          </a:xfrm>
          <a:custGeom>
            <a:avLst/>
            <a:gdLst/>
            <a:ahLst/>
            <a:cxnLst/>
            <a:rect r="r" b="b" t="t" l="l"/>
            <a:pathLst>
              <a:path h="9104691" w="7916542">
                <a:moveTo>
                  <a:pt x="0" y="0"/>
                </a:moveTo>
                <a:lnTo>
                  <a:pt x="7916542" y="0"/>
                </a:lnTo>
                <a:lnTo>
                  <a:pt x="7916542" y="9104691"/>
                </a:lnTo>
                <a:lnTo>
                  <a:pt x="0" y="91046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701507" y="3465788"/>
            <a:ext cx="6218097" cy="322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4F3829"/>
                </a:solidFill>
                <a:latin typeface="Poppins Ultra-Bold"/>
              </a:rPr>
              <a:t>ENTITY</a:t>
            </a:r>
          </a:p>
          <a:p>
            <a:pPr>
              <a:lnSpc>
                <a:spcPts val="8400"/>
              </a:lnSpc>
            </a:pPr>
            <a:r>
              <a:rPr lang="en-US" sz="6000">
                <a:solidFill>
                  <a:srgbClr val="4F3829"/>
                </a:solidFill>
                <a:latin typeface="Poppins Ultra-Bold"/>
              </a:rPr>
              <a:t>RELATIONSHIP </a:t>
            </a:r>
          </a:p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4F3829"/>
                </a:solidFill>
                <a:latin typeface="Poppins Ultra-Bold"/>
              </a:rPr>
              <a:t>DIAGRAM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33" y="8982075"/>
            <a:ext cx="4131273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1178596" y="179736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6557001" y="8576034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778374" y="1099037"/>
            <a:ext cx="1480926" cy="1480926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7777374"/>
            <a:ext cx="1480926" cy="148092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536597" y="6136658"/>
            <a:ext cx="6199683" cy="845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69"/>
              </a:lnSpc>
              <a:spcBef>
                <a:spcPct val="0"/>
              </a:spcBef>
            </a:pPr>
            <a:r>
              <a:rPr lang="en-US" sz="4692">
                <a:solidFill>
                  <a:srgbClr val="4F3829"/>
                </a:solidFill>
                <a:latin typeface="Poppins Ultra-Bold"/>
              </a:rPr>
              <a:t>Login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573404" y="1330238"/>
            <a:ext cx="8126068" cy="4654271"/>
          </a:xfrm>
          <a:custGeom>
            <a:avLst/>
            <a:gdLst/>
            <a:ahLst/>
            <a:cxnLst/>
            <a:rect r="r" b="b" t="t" l="l"/>
            <a:pathLst>
              <a:path h="4654271" w="8126068">
                <a:moveTo>
                  <a:pt x="0" y="0"/>
                </a:moveTo>
                <a:lnTo>
                  <a:pt x="8126069" y="0"/>
                </a:lnTo>
                <a:lnTo>
                  <a:pt x="8126069" y="4654271"/>
                </a:lnTo>
                <a:lnTo>
                  <a:pt x="0" y="46542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949010" y="4070531"/>
            <a:ext cx="8076644" cy="5187769"/>
          </a:xfrm>
          <a:custGeom>
            <a:avLst/>
            <a:gdLst/>
            <a:ahLst/>
            <a:cxnLst/>
            <a:rect r="r" b="b" t="t" l="l"/>
            <a:pathLst>
              <a:path h="5187769" w="8076644">
                <a:moveTo>
                  <a:pt x="0" y="0"/>
                </a:moveTo>
                <a:lnTo>
                  <a:pt x="8076644" y="0"/>
                </a:lnTo>
                <a:lnTo>
                  <a:pt x="8076644" y="5187769"/>
                </a:lnTo>
                <a:lnTo>
                  <a:pt x="0" y="51877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887491" y="2939959"/>
            <a:ext cx="6199683" cy="845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69"/>
              </a:lnSpc>
              <a:spcBef>
                <a:spcPct val="0"/>
              </a:spcBef>
            </a:pPr>
            <a:r>
              <a:rPr lang="en-US" sz="4692">
                <a:solidFill>
                  <a:srgbClr val="4F3829"/>
                </a:solidFill>
                <a:latin typeface="Poppins Ultra-Bold"/>
              </a:rPr>
              <a:t>Register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69163" y="263438"/>
            <a:ext cx="4098982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4F3829"/>
                </a:solidFill>
                <a:latin typeface="Poppins Italics"/>
              </a:rPr>
              <a:t>PHINCON PROPERTY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DD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30774"/>
            <a:ext cx="18288000" cy="731942"/>
            <a:chOff x="0" y="0"/>
            <a:chExt cx="4816593" cy="1927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92775"/>
            </a:xfrm>
            <a:custGeom>
              <a:avLst/>
              <a:gdLst/>
              <a:ahLst/>
              <a:cxnLst/>
              <a:rect r="r" b="b" t="t" l="l"/>
              <a:pathLst>
                <a:path h="192775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92775"/>
                  </a:lnTo>
                  <a:lnTo>
                    <a:pt x="0" y="192775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816593" cy="24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641295"/>
            <a:ext cx="18288000" cy="645705"/>
            <a:chOff x="0" y="0"/>
            <a:chExt cx="4816593" cy="17006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70062"/>
            </a:xfrm>
            <a:custGeom>
              <a:avLst/>
              <a:gdLst/>
              <a:ahLst/>
              <a:cxnLst/>
              <a:rect r="r" b="b" t="t" l="l"/>
              <a:pathLst>
                <a:path h="17006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0062"/>
                  </a:lnTo>
                  <a:lnTo>
                    <a:pt x="0" y="170062"/>
                  </a:lnTo>
                  <a:close/>
                </a:path>
              </a:pathLst>
            </a:custGeom>
            <a:solidFill>
              <a:srgbClr val="4F382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816593" cy="2272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-5400000">
            <a:off x="-894029" y="4235595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6" y="0"/>
                </a:lnTo>
                <a:lnTo>
                  <a:pt x="3102526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400000">
            <a:off x="16083934" y="4235595"/>
            <a:ext cx="3102526" cy="1697928"/>
          </a:xfrm>
          <a:custGeom>
            <a:avLst/>
            <a:gdLst/>
            <a:ahLst/>
            <a:cxnLst/>
            <a:rect r="r" b="b" t="t" l="l"/>
            <a:pathLst>
              <a:path h="1697928" w="3102526">
                <a:moveTo>
                  <a:pt x="0" y="0"/>
                </a:moveTo>
                <a:lnTo>
                  <a:pt x="3102527" y="0"/>
                </a:lnTo>
                <a:lnTo>
                  <a:pt x="3102527" y="1697928"/>
                </a:lnTo>
                <a:lnTo>
                  <a:pt x="0" y="169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663104" y="961261"/>
            <a:ext cx="2961792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4F3829"/>
                </a:solidFill>
                <a:latin typeface="Poppins Ultra-Bold"/>
              </a:rPr>
              <a:t>HOMEPAGE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951609" y="234820"/>
            <a:ext cx="4098982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EADDCF"/>
                </a:solidFill>
                <a:latin typeface="Poppins Italics"/>
              </a:rPr>
              <a:t>PHINCON PROPERTY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813016" y="1991656"/>
            <a:ext cx="6856777" cy="3289728"/>
          </a:xfrm>
          <a:custGeom>
            <a:avLst/>
            <a:gdLst/>
            <a:ahLst/>
            <a:cxnLst/>
            <a:rect r="r" b="b" t="t" l="l"/>
            <a:pathLst>
              <a:path h="3289728" w="6856777">
                <a:moveTo>
                  <a:pt x="0" y="0"/>
                </a:moveTo>
                <a:lnTo>
                  <a:pt x="6856777" y="0"/>
                </a:lnTo>
                <a:lnTo>
                  <a:pt x="6856777" y="3289728"/>
                </a:lnTo>
                <a:lnTo>
                  <a:pt x="0" y="32897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90626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4869885" y="5582588"/>
            <a:ext cx="8548230" cy="3675712"/>
          </a:xfrm>
          <a:custGeom>
            <a:avLst/>
            <a:gdLst/>
            <a:ahLst/>
            <a:cxnLst/>
            <a:rect r="r" b="b" t="t" l="l"/>
            <a:pathLst>
              <a:path h="3675712" w="8548230">
                <a:moveTo>
                  <a:pt x="0" y="0"/>
                </a:moveTo>
                <a:lnTo>
                  <a:pt x="8548230" y="0"/>
                </a:lnTo>
                <a:lnTo>
                  <a:pt x="8548230" y="3675712"/>
                </a:lnTo>
                <a:lnTo>
                  <a:pt x="0" y="3675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2695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9596877" y="2044642"/>
            <a:ext cx="6667885" cy="3183756"/>
          </a:xfrm>
          <a:custGeom>
            <a:avLst/>
            <a:gdLst/>
            <a:ahLst/>
            <a:cxnLst/>
            <a:rect r="r" b="b" t="t" l="l"/>
            <a:pathLst>
              <a:path h="3183756" w="6667885">
                <a:moveTo>
                  <a:pt x="0" y="0"/>
                </a:moveTo>
                <a:lnTo>
                  <a:pt x="6667885" y="0"/>
                </a:lnTo>
                <a:lnTo>
                  <a:pt x="6667885" y="3183756"/>
                </a:lnTo>
                <a:lnTo>
                  <a:pt x="0" y="31837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91545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DAF-cst15_g</dc:identifier>
  <dcterms:modified xsi:type="dcterms:W3CDTF">2011-08-01T06:04:30Z</dcterms:modified>
  <cp:revision>1</cp:revision>
  <dc:title>COVER PROJECT</dc:title>
</cp:coreProperties>
</file>

<file path=docProps/thumbnail.jpeg>
</file>